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8" r:id="rId7"/>
    <p:sldId id="267" r:id="rId8"/>
    <p:sldId id="268" r:id="rId9"/>
    <p:sldId id="261" r:id="rId10"/>
    <p:sldId id="264" r:id="rId11"/>
    <p:sldId id="265" r:id="rId12"/>
    <p:sldId id="266" r:id="rId13"/>
    <p:sldId id="25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4822E-41B2-401F-8CCE-040DF57197D8}" v="2" dt="2023-10-03T12:34:52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66" d="100"/>
          <a:sy n="66" d="100"/>
        </p:scale>
        <p:origin x="133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Konings" userId="6f6d27f4-e922-4ff9-96bc-d6dcc06101fe" providerId="ADAL" clId="{59E4822E-41B2-401F-8CCE-040DF57197D8}"/>
    <pc:docChg chg="addSld modSld">
      <pc:chgData name="Robin Konings" userId="6f6d27f4-e922-4ff9-96bc-d6dcc06101fe" providerId="ADAL" clId="{59E4822E-41B2-401F-8CCE-040DF57197D8}" dt="2023-10-03T12:34:53.176" v="7" actId="962"/>
      <pc:docMkLst>
        <pc:docMk/>
      </pc:docMkLst>
      <pc:sldChg chg="addSp delSp modSp new mod">
        <pc:chgData name="Robin Konings" userId="6f6d27f4-e922-4ff9-96bc-d6dcc06101fe" providerId="ADAL" clId="{59E4822E-41B2-401F-8CCE-040DF57197D8}" dt="2023-10-03T12:34:45.911" v="3" actId="962"/>
        <pc:sldMkLst>
          <pc:docMk/>
          <pc:sldMk cId="618566005" sldId="267"/>
        </pc:sldMkLst>
        <pc:spChg chg="del">
          <ac:chgData name="Robin Konings" userId="6f6d27f4-e922-4ff9-96bc-d6dcc06101fe" providerId="ADAL" clId="{59E4822E-41B2-401F-8CCE-040DF57197D8}" dt="2023-10-03T12:34:45.114" v="1"/>
          <ac:spMkLst>
            <pc:docMk/>
            <pc:sldMk cId="618566005" sldId="267"/>
            <ac:spMk id="3" creationId="{7735EF93-D6BE-7334-7B68-573AC82437FB}"/>
          </ac:spMkLst>
        </pc:spChg>
        <pc:picChg chg="add mod">
          <ac:chgData name="Robin Konings" userId="6f6d27f4-e922-4ff9-96bc-d6dcc06101fe" providerId="ADAL" clId="{59E4822E-41B2-401F-8CCE-040DF57197D8}" dt="2023-10-03T12:34:45.911" v="3" actId="962"/>
          <ac:picMkLst>
            <pc:docMk/>
            <pc:sldMk cId="618566005" sldId="267"/>
            <ac:picMk id="5" creationId="{45861043-D845-6B7A-B198-44D2D17D4B5E}"/>
          </ac:picMkLst>
        </pc:picChg>
      </pc:sldChg>
      <pc:sldChg chg="addSp delSp modSp new mod">
        <pc:chgData name="Robin Konings" userId="6f6d27f4-e922-4ff9-96bc-d6dcc06101fe" providerId="ADAL" clId="{59E4822E-41B2-401F-8CCE-040DF57197D8}" dt="2023-10-03T12:34:53.176" v="7" actId="962"/>
        <pc:sldMkLst>
          <pc:docMk/>
          <pc:sldMk cId="2624251104" sldId="268"/>
        </pc:sldMkLst>
        <pc:spChg chg="del">
          <ac:chgData name="Robin Konings" userId="6f6d27f4-e922-4ff9-96bc-d6dcc06101fe" providerId="ADAL" clId="{59E4822E-41B2-401F-8CCE-040DF57197D8}" dt="2023-10-03T12:34:52.280" v="5"/>
          <ac:spMkLst>
            <pc:docMk/>
            <pc:sldMk cId="2624251104" sldId="268"/>
            <ac:spMk id="3" creationId="{CACE7DE6-52F2-E2CC-6873-F6E43CFD8956}"/>
          </ac:spMkLst>
        </pc:spChg>
        <pc:picChg chg="add mod">
          <ac:chgData name="Robin Konings" userId="6f6d27f4-e922-4ff9-96bc-d6dcc06101fe" providerId="ADAL" clId="{59E4822E-41B2-401F-8CCE-040DF57197D8}" dt="2023-10-03T12:34:53.176" v="7" actId="962"/>
          <ac:picMkLst>
            <pc:docMk/>
            <pc:sldMk cId="2624251104" sldId="268"/>
            <ac:picMk id="5" creationId="{D4A55F4A-E238-540D-0F11-3545A5CB3F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oom, buitenshuis, plant, blad&#10;&#10;Automatisch gegenereerde beschrijving">
            <a:extLst>
              <a:ext uri="{FF2B5EF4-FFF2-40B4-BE49-F238E27FC236}">
                <a16:creationId xmlns:a16="http://schemas.microsoft.com/office/drawing/2014/main" id="{FA9698CB-5AAE-216B-D55A-DCC4DBD7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900"/>
            <a:ext cx="12192000" cy="830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405"/>
            <a:ext cx="9144000" cy="2092424"/>
          </a:xfrm>
        </p:spPr>
        <p:txBody>
          <a:bodyPr>
            <a:normAutofit fontScale="90000"/>
          </a:bodyPr>
          <a:lstStyle/>
          <a:p>
            <a:r>
              <a:rPr lang="en-US" sz="16600" dirty="0"/>
              <a:t>Bio 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1167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Team 1</a:t>
            </a:r>
          </a:p>
          <a:p>
            <a:pPr algn="l"/>
            <a:r>
              <a:rPr lang="en-US" dirty="0" err="1"/>
              <a:t>Szabi</a:t>
            </a:r>
            <a:endParaRPr lang="en-US" dirty="0"/>
          </a:p>
          <a:p>
            <a:pPr algn="l"/>
            <a:r>
              <a:rPr lang="en-US" dirty="0"/>
              <a:t>Robin</a:t>
            </a:r>
          </a:p>
          <a:p>
            <a:pPr algn="l"/>
            <a:r>
              <a:rPr lang="en-US" dirty="0" err="1"/>
              <a:t>Corné</a:t>
            </a:r>
            <a:endParaRPr lang="en-US" dirty="0"/>
          </a:p>
          <a:p>
            <a:pPr algn="l"/>
            <a:r>
              <a:rPr lang="en-US" dirty="0"/>
              <a:t>Luka</a:t>
            </a:r>
          </a:p>
          <a:p>
            <a:pPr algn="l"/>
            <a:r>
              <a:rPr lang="en-US" dirty="0"/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F6FD7-9F13-1CC0-817F-CFE6C0FD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Cross </a:t>
            </a:r>
            <a:r>
              <a:rPr lang="nl-NL" dirty="0" err="1"/>
              <a:t>sections</a:t>
            </a:r>
            <a:r>
              <a:rPr lang="nl-NL" dirty="0"/>
              <a:t> deck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073D5A-BD37-92CC-C587-247EA1C37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997" y="1542361"/>
            <a:ext cx="3806487" cy="4950514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9C8D93-6F78-A22E-CFF0-92EF1ACB1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900" y="1508639"/>
            <a:ext cx="3938483" cy="49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7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2EFA5-E8D9-6275-978B-F67B8060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Sustainability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4A6FE3-3D54-AD26-40B7-7012C3FA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MKI</a:t>
            </a:r>
          </a:p>
          <a:p>
            <a:pPr lvl="1"/>
            <a:r>
              <a:rPr lang="nl-NL" dirty="0" err="1"/>
              <a:t>Main</a:t>
            </a:r>
            <a:r>
              <a:rPr lang="nl-NL" dirty="0"/>
              <a:t> load </a:t>
            </a:r>
            <a:r>
              <a:rPr lang="nl-NL" dirty="0" err="1"/>
              <a:t>bearing</a:t>
            </a:r>
            <a:r>
              <a:rPr lang="nl-NL" dirty="0"/>
              <a:t> </a:t>
            </a:r>
            <a:r>
              <a:rPr lang="nl-NL" dirty="0" err="1"/>
              <a:t>structure</a:t>
            </a:r>
            <a:r>
              <a:rPr lang="nl-NL" dirty="0"/>
              <a:t> E12.500</a:t>
            </a:r>
          </a:p>
          <a:p>
            <a:pPr lvl="1"/>
            <a:r>
              <a:rPr lang="nl-NL" dirty="0"/>
              <a:t>Deck E18.000</a:t>
            </a:r>
          </a:p>
          <a:p>
            <a:pPr lvl="1"/>
            <a:r>
              <a:rPr lang="nl-NL" dirty="0"/>
              <a:t>Total </a:t>
            </a:r>
            <a:r>
              <a:rPr lang="nl-NL" dirty="0" err="1"/>
              <a:t>exp</a:t>
            </a:r>
            <a:r>
              <a:rPr lang="nl-NL" dirty="0"/>
              <a:t> foundation: E20.500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292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917E8-03E6-9564-2786-C0237521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Inspiration</a:t>
            </a:r>
            <a:endParaRPr lang="nl-NL" dirty="0"/>
          </a:p>
        </p:txBody>
      </p:sp>
      <p:pic>
        <p:nvPicPr>
          <p:cNvPr id="5" name="Tijdelijke aanduiding voor inhoud 4" descr="Afbeelding met schets, tekening, zwart-wit&#10;&#10;Automatisch gegenereerde beschrijving">
            <a:extLst>
              <a:ext uri="{FF2B5EF4-FFF2-40B4-BE49-F238E27FC236}">
                <a16:creationId xmlns:a16="http://schemas.microsoft.com/office/drawing/2014/main" id="{170B8777-45CC-7F01-3625-F69821C1E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" y="1869168"/>
            <a:ext cx="6863046" cy="4575364"/>
          </a:xfrm>
        </p:spPr>
      </p:pic>
      <p:pic>
        <p:nvPicPr>
          <p:cNvPr id="1026" name="Picture 2" descr="Arctic river channels changing due to climate change, scientists discover">
            <a:extLst>
              <a:ext uri="{FF2B5EF4-FFF2-40B4-BE49-F238E27FC236}">
                <a16:creationId xmlns:a16="http://schemas.microsoft.com/office/drawing/2014/main" id="{E3A93ACC-5DD2-C73E-8F51-F3F8DB86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46" y="1869168"/>
            <a:ext cx="5320650" cy="35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7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ECFC5-6C39-D500-80F1-4215922C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364A7D4-7FD4-88A4-85D4-57EE1DEB6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105" y="1825625"/>
            <a:ext cx="7223789" cy="4351338"/>
          </a:xfrm>
        </p:spPr>
      </p:pic>
    </p:spTree>
    <p:extLst>
      <p:ext uri="{BB962C8B-B14F-4D97-AF65-F5344CB8AC3E}">
        <p14:creationId xmlns:p14="http://schemas.microsoft.com/office/powerpoint/2010/main" val="298710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8A992-39F6-209B-D245-AEA65E79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chermopname, gras, ontwerp&#10;&#10;Automatisch gegenereerde beschrijving">
            <a:extLst>
              <a:ext uri="{FF2B5EF4-FFF2-40B4-BE49-F238E27FC236}">
                <a16:creationId xmlns:a16="http://schemas.microsoft.com/office/drawing/2014/main" id="{45861043-D845-6B7A-B198-44D2D17D4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02" y="1825625"/>
            <a:ext cx="5803596" cy="4351338"/>
          </a:xfrm>
        </p:spPr>
      </p:pic>
    </p:spTree>
    <p:extLst>
      <p:ext uri="{BB962C8B-B14F-4D97-AF65-F5344CB8AC3E}">
        <p14:creationId xmlns:p14="http://schemas.microsoft.com/office/powerpoint/2010/main" val="61856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621E0-FFA0-4013-9412-2D3AEF8D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chermopname&#10;&#10;Automatisch gegenereerde beschrijving">
            <a:extLst>
              <a:ext uri="{FF2B5EF4-FFF2-40B4-BE49-F238E27FC236}">
                <a16:creationId xmlns:a16="http://schemas.microsoft.com/office/drawing/2014/main" id="{D4A55F4A-E238-540D-0F11-3545A5CB3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37" y="1825625"/>
            <a:ext cx="8283125" cy="4351338"/>
          </a:xfrm>
        </p:spPr>
      </p:pic>
    </p:spTree>
    <p:extLst>
      <p:ext uri="{BB962C8B-B14F-4D97-AF65-F5344CB8AC3E}">
        <p14:creationId xmlns:p14="http://schemas.microsoft.com/office/powerpoint/2010/main" val="262425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E472D-923C-0E85-2960-A89DAFA1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schermopname, lijn, ontwerp, kunst&#10;&#10;Automatisch gegenereerde beschrijving">
            <a:extLst>
              <a:ext uri="{FF2B5EF4-FFF2-40B4-BE49-F238E27FC236}">
                <a16:creationId xmlns:a16="http://schemas.microsoft.com/office/drawing/2014/main" id="{00DF743B-2EF5-DAD1-936F-2D6A84803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92" y="1825625"/>
            <a:ext cx="9432815" cy="4351338"/>
          </a:xfrm>
        </p:spPr>
      </p:pic>
    </p:spTree>
    <p:extLst>
      <p:ext uri="{BB962C8B-B14F-4D97-AF65-F5344CB8AC3E}">
        <p14:creationId xmlns:p14="http://schemas.microsoft.com/office/powerpoint/2010/main" val="120663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241FC-D268-7DCC-BF79-F7C5D604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chermopname&#10;&#10;Automatisch gegenereerde beschrijving">
            <a:extLst>
              <a:ext uri="{FF2B5EF4-FFF2-40B4-BE49-F238E27FC236}">
                <a16:creationId xmlns:a16="http://schemas.microsoft.com/office/drawing/2014/main" id="{A29977BF-4CC6-3078-E70B-CE19A841A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53" y="1825625"/>
            <a:ext cx="9408894" cy="4351338"/>
          </a:xfrm>
        </p:spPr>
      </p:pic>
    </p:spTree>
    <p:extLst>
      <p:ext uri="{BB962C8B-B14F-4D97-AF65-F5344CB8AC3E}">
        <p14:creationId xmlns:p14="http://schemas.microsoft.com/office/powerpoint/2010/main" val="51622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9AD4B-F7CE-BB46-F72E-6D8979E3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chermopname&#10;&#10;Automatisch gegenereerde beschrijving">
            <a:extLst>
              <a:ext uri="{FF2B5EF4-FFF2-40B4-BE49-F238E27FC236}">
                <a16:creationId xmlns:a16="http://schemas.microsoft.com/office/drawing/2014/main" id="{DAC1C162-4F42-1D7F-2A68-8ED295B4C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92" y="1825625"/>
            <a:ext cx="9432815" cy="4351338"/>
          </a:xfrm>
        </p:spPr>
      </p:pic>
    </p:spTree>
    <p:extLst>
      <p:ext uri="{BB962C8B-B14F-4D97-AF65-F5344CB8AC3E}">
        <p14:creationId xmlns:p14="http://schemas.microsoft.com/office/powerpoint/2010/main" val="30015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3C85E-FF77-163F-38FC-3A8C7E11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DC38B-0CC3-8A97-90C2-5700F0C21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221C83-014B-CEC7-78A4-9373AE0D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94" y="162546"/>
            <a:ext cx="6918211" cy="65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44b019-50ff-498e-936a-cd850c4e7332" xsi:nil="true"/>
    <lcf76f155ced4ddcb4097134ff3c332f xmlns="08f9dede-4ef5-4acf-b6f1-0994948b98c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50A413D6D5B4EAE9878020F158187" ma:contentTypeVersion="11" ma:contentTypeDescription="Een nieuw document maken." ma:contentTypeScope="" ma:versionID="d077ca5e5c3ee800806a613ddff040cd">
  <xsd:schema xmlns:xsd="http://www.w3.org/2001/XMLSchema" xmlns:xs="http://www.w3.org/2001/XMLSchema" xmlns:p="http://schemas.microsoft.com/office/2006/metadata/properties" xmlns:ns2="08f9dede-4ef5-4acf-b6f1-0994948b98c8" xmlns:ns3="af44b019-50ff-498e-936a-cd850c4e7332" targetNamespace="http://schemas.microsoft.com/office/2006/metadata/properties" ma:root="true" ma:fieldsID="304b003ba2d69cf02e8ae33e6c06815a" ns2:_="" ns3:_="">
    <xsd:import namespace="08f9dede-4ef5-4acf-b6f1-0994948b98c8"/>
    <xsd:import namespace="af44b019-50ff-498e-936a-cd850c4e73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9dede-4ef5-4acf-b6f1-0994948b9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cf6ea871-9081-437a-9732-068a9137b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4b019-50ff-498e-936a-cd850c4e733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17a1f84-57aa-4218-b1b9-499f1cf8fe27}" ma:internalName="TaxCatchAll" ma:showField="CatchAllData" ma:web="af44b019-50ff-498e-936a-cd850c4e7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8444DF-E6A5-4D77-A5F2-D105B06771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791A4E-B3D6-4734-925A-D95A5734B3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478517-B391-46F0-B43E-DE6486F7E1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28</Words>
  <Application>Microsoft Office PowerPoint</Application>
  <PresentationFormat>Breedbeeld</PresentationFormat>
  <Paragraphs>15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Bio AI</vt:lpstr>
      <vt:lpstr>Inspiration</vt:lpstr>
      <vt:lpstr>Concept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Cross sections deck</vt:lpstr>
      <vt:lpstr>Sustainability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Konings</dc:creator>
  <cp:lastModifiedBy>Robin Konings</cp:lastModifiedBy>
  <cp:revision>4</cp:revision>
  <dcterms:created xsi:type="dcterms:W3CDTF">2022-10-04T10:37:47Z</dcterms:created>
  <dcterms:modified xsi:type="dcterms:W3CDTF">2023-10-03T12:34:53Z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0x010100E6850A413D6D5B4EAE9878020F158187</vt:lpwstr>
  </property>
</Properties>
</file>