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7"/>
    <p:sldMasterId id="2147483987" r:id="rId8"/>
  </p:sldMasterIdLst>
  <p:notesMasterIdLst>
    <p:notesMasterId r:id="rId24"/>
  </p:notesMasterIdLst>
  <p:handoutMasterIdLst>
    <p:handoutMasterId r:id="rId25"/>
  </p:handoutMasterIdLst>
  <p:sldIdLst>
    <p:sldId id="256" r:id="rId9"/>
    <p:sldId id="257" r:id="rId10"/>
    <p:sldId id="265" r:id="rId11"/>
    <p:sldId id="269" r:id="rId12"/>
    <p:sldId id="259" r:id="rId13"/>
    <p:sldId id="262" r:id="rId14"/>
    <p:sldId id="258" r:id="rId15"/>
    <p:sldId id="263" r:id="rId16"/>
    <p:sldId id="266" r:id="rId17"/>
    <p:sldId id="271" r:id="rId18"/>
    <p:sldId id="267" r:id="rId19"/>
    <p:sldId id="264" r:id="rId20"/>
    <p:sldId id="270" r:id="rId21"/>
    <p:sldId id="272" r:id="rId22"/>
    <p:sldId id="268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AE3AE1-8F42-4DB1-BAF9-356FB72ED3F6}" v="483" dt="2023-10-03T12:26:04.466"/>
    <p1510:client id="{96F46893-FC60-4BCC-85A9-31361D62C1D2}" v="6" dt="2023-10-04T06:42:07.176"/>
    <p1510:client id="{A27C10AB-DEF3-41B9-87A4-E1A7E39E223E}" v="196" dt="2023-10-03T12:32:20.3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 Titulaer" userId="dd2e0784-63ae-460c-86a8-df61ff31b4dd" providerId="ADAL" clId="{96F46893-FC60-4BCC-85A9-31361D62C1D2}"/>
    <pc:docChg chg="modSld">
      <pc:chgData name="Rick Titulaer" userId="dd2e0784-63ae-460c-86a8-df61ff31b4dd" providerId="ADAL" clId="{96F46893-FC60-4BCC-85A9-31361D62C1D2}" dt="2023-10-04T06:42:07.176" v="10" actId="1076"/>
      <pc:docMkLst>
        <pc:docMk/>
      </pc:docMkLst>
      <pc:sldChg chg="addSp modSp mod">
        <pc:chgData name="Rick Titulaer" userId="dd2e0784-63ae-460c-86a8-df61ff31b4dd" providerId="ADAL" clId="{96F46893-FC60-4BCC-85A9-31361D62C1D2}" dt="2023-10-04T06:42:07.176" v="10" actId="1076"/>
        <pc:sldMkLst>
          <pc:docMk/>
          <pc:sldMk cId="2224455509" sldId="269"/>
        </pc:sldMkLst>
        <pc:grpChg chg="add mod ord">
          <ac:chgData name="Rick Titulaer" userId="dd2e0784-63ae-460c-86a8-df61ff31b4dd" providerId="ADAL" clId="{96F46893-FC60-4BCC-85A9-31361D62C1D2}" dt="2023-10-04T06:41:52.713" v="4" actId="1076"/>
          <ac:grpSpMkLst>
            <pc:docMk/>
            <pc:sldMk cId="2224455509" sldId="269"/>
            <ac:grpSpMk id="2" creationId="{5FB65844-239D-2CB6-85CC-6835098C16F7}"/>
          </ac:grpSpMkLst>
        </pc:grpChg>
        <pc:grpChg chg="mod">
          <ac:chgData name="Rick Titulaer" userId="dd2e0784-63ae-460c-86a8-df61ff31b4dd" providerId="ADAL" clId="{96F46893-FC60-4BCC-85A9-31361D62C1D2}" dt="2023-10-04T06:41:46.220" v="0" actId="164"/>
          <ac:grpSpMkLst>
            <pc:docMk/>
            <pc:sldMk cId="2224455509" sldId="269"/>
            <ac:grpSpMk id="30" creationId="{BAA82384-9E55-39D0-8A2B-F37759430E86}"/>
          </ac:grpSpMkLst>
        </pc:grpChg>
        <pc:grpChg chg="mod">
          <ac:chgData name="Rick Titulaer" userId="dd2e0784-63ae-460c-86a8-df61ff31b4dd" providerId="ADAL" clId="{96F46893-FC60-4BCC-85A9-31361D62C1D2}" dt="2023-10-04T06:41:46.220" v="0" actId="164"/>
          <ac:grpSpMkLst>
            <pc:docMk/>
            <pc:sldMk cId="2224455509" sldId="269"/>
            <ac:grpSpMk id="38" creationId="{D156952E-BEE3-EF87-A361-AD4C808FE04B}"/>
          </ac:grpSpMkLst>
        </pc:grpChg>
        <pc:picChg chg="mod">
          <ac:chgData name="Rick Titulaer" userId="dd2e0784-63ae-460c-86a8-df61ff31b4dd" providerId="ADAL" clId="{96F46893-FC60-4BCC-85A9-31361D62C1D2}" dt="2023-10-04T06:42:07.176" v="10" actId="1076"/>
          <ac:picMkLst>
            <pc:docMk/>
            <pc:sldMk cId="2224455509" sldId="269"/>
            <ac:picMk id="3" creationId="{2A334798-2C01-666C-325E-DF22506C1F73}"/>
          </ac:picMkLst>
        </pc:picChg>
        <pc:picChg chg="mod">
          <ac:chgData name="Rick Titulaer" userId="dd2e0784-63ae-460c-86a8-df61ff31b4dd" providerId="ADAL" clId="{96F46893-FC60-4BCC-85A9-31361D62C1D2}" dt="2023-10-04T06:41:46.220" v="0" actId="164"/>
          <ac:picMkLst>
            <pc:docMk/>
            <pc:sldMk cId="2224455509" sldId="269"/>
            <ac:picMk id="5" creationId="{79797275-34AE-6938-A22A-0CADD1BE9E5C}"/>
          </ac:picMkLst>
        </pc:picChg>
        <pc:picChg chg="mod">
          <ac:chgData name="Rick Titulaer" userId="dd2e0784-63ae-460c-86a8-df61ff31b4dd" providerId="ADAL" clId="{96F46893-FC60-4BCC-85A9-31361D62C1D2}" dt="2023-10-04T06:42:02.245" v="9" actId="1076"/>
          <ac:picMkLst>
            <pc:docMk/>
            <pc:sldMk cId="2224455509" sldId="269"/>
            <ac:picMk id="39" creationId="{57B11711-82E9-3A92-8294-E3FE593EF6D7}"/>
          </ac:picMkLst>
        </pc:picChg>
        <pc:inkChg chg="mod">
          <ac:chgData name="Rick Titulaer" userId="dd2e0784-63ae-460c-86a8-df61ff31b4dd" providerId="ADAL" clId="{96F46893-FC60-4BCC-85A9-31361D62C1D2}" dt="2023-10-04T06:41:46.220" v="0" actId="164"/>
          <ac:inkMkLst>
            <pc:docMk/>
            <pc:sldMk cId="2224455509" sldId="269"/>
            <ac:inkMk id="10" creationId="{BCE496DE-76AA-40D8-FB6C-E27A61D07836}"/>
          </ac:inkMkLst>
        </pc:inkChg>
        <pc:inkChg chg="mod">
          <ac:chgData name="Rick Titulaer" userId="dd2e0784-63ae-460c-86a8-df61ff31b4dd" providerId="ADAL" clId="{96F46893-FC60-4BCC-85A9-31361D62C1D2}" dt="2023-10-04T06:41:46.220" v="0" actId="164"/>
          <ac:inkMkLst>
            <pc:docMk/>
            <pc:sldMk cId="2224455509" sldId="269"/>
            <ac:inkMk id="12" creationId="{EE17A6BF-D5CB-73AD-9DA0-DBC27713A79C}"/>
          </ac:inkMkLst>
        </pc:inkChg>
        <pc:inkChg chg="mod">
          <ac:chgData name="Rick Titulaer" userId="dd2e0784-63ae-460c-86a8-df61ff31b4dd" providerId="ADAL" clId="{96F46893-FC60-4BCC-85A9-31361D62C1D2}" dt="2023-10-04T06:41:46.220" v="0" actId="164"/>
          <ac:inkMkLst>
            <pc:docMk/>
            <pc:sldMk cId="2224455509" sldId="269"/>
            <ac:inkMk id="13" creationId="{BF42B089-A423-A116-D1EB-B0443FDB8157}"/>
          </ac:inkMkLst>
        </pc:ink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99CCA-40E6-431B-8A92-39168E1B6F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5A9DA-E7A2-4041-A43D-791D4F82AC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BC724-08D5-4755-BFD4-882F76444BB5}" type="datetimeFigureOut">
              <a:rPr lang="en-AU" smtClean="0"/>
              <a:t>10/10/23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CC105-5CA8-4EEA-9108-0E6522E6A3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590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32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3009 24575,'15'-214'0,"-1"36"0,-11-267-1433,-4 283 140,0-574 89,1 679 1128,13-88-1,14-13 77,6-35 0,-2-176 0,-29 87 158,-1 238 471,-1 40-557,1 0-1,0 0 1,2-6-1,-3 10-59,0 0 0,0-1 0,0 1 0,0 0-1,0 0 1,0-1 0,0 1 0,0 0 0,0 0 0,0 0 0,0-1-1,0 1 1,0 0 0,0 0 0,0 0 0,0 0 0,0 0-1,1 0 1,-1 0 0,0 0 0,0 0 0,0 0 0,1 0 0,-1 0-1,0-1 1,0 1 0,0 0 0,1 0 0,-1 0 0,0 0-1,0 0 1,0 0 0,0 0 0,0 0 0,0 0 0,0 0 0,1 0-1,0 1 68,0-1 0,-1 1 0,1 0 0,-1 0-1,1-1 1,-1 1 0,1 0 0,-1 0 0,1 0-1,-1 0 1,1 0 0,-1 1 0,6 15 81,2 22 1,11 63-161,-2 39-336,13 320-2987,-22 6 776,-8-334 1886,22 232-243,-1-223 1261,3 18 1103,-11 1 2111,-12 136 72,-2-143-3689,1-127 46,1-15 0,-1 0 0,0 0 0,-1 0 0,0 0 0,-4 16 0,0-13 0,0 1 0,0 0 0,2 0 0,-1 1 0,-1 17 0,5-16-91,-4 40-1183,3-41-5552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49.6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1897 1 24575,'-2'1'0,"1"-1"0,0 1 0,0 1 0,0-2 0,-1 2 0,2-1 0,-2 0 0,2 0 0,-1 0 0,-1 3 0,-4 3 0,-44 70 16,-27 38-194,-11-4-1122,-3-14 600,-25 10-930,-136 102-691,-35 31 935,194-150 389,69-63 979,-44 61 0,53-66 573,2 2 0,0 0 0,-11 33 0,-34 108 4387,36-99-3839,-22 32-827,8-19-285,14-24 9,0-2 0,-15 56 0,-3 19 0,6-26 0,27-82 0,0-1 0,0 0 0,-3 0 0,0 0 0,0-2 0,-1 1 0,-1-1 0,-1-1 0,0 0 0,-1-1 0,-1 0 0,0-1 0,-22 15 0,12-13 0,-15 13 0,34-24 0,1-1 0,0 1 0,0 1 0,1-1 0,-5 7 0,-37 64 0,42-70-104,1-1 164,-1 2-1,0 0 0,-4 10 0,8-15-119,-1-1 0,1 1 0,0-1 0,0 0 1,-1 0-1,1 1 0,0-1 0,0 1 0,0-1 0,0 1 0,0-1 0,0 1 0,1-1 0,-1 1 0,0-1 0,0 1 0,1-1 0,0 0 1,0 0-1,-1 1 0,1-1 0,0 0 0,0 0 0,1 2 0,0-1-1305,1 0 0,0 0 0,-1 0 0,5 1 0,-7-3 1363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0.2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937 0 24575,'-2'1'0,"1"0"0,-1 1 0,1-2 0,-1 2 0,1-1 0,0 1 0,0-1 0,-1 1 0,0 1 0,-6 8 0,-369 452-4385,180-230 3079,115-132 1170,21-23-410,47-59 500,2-1 1,-20 39-1,26-41 1033,0 0 0,2 0 0,-5 26 0,0 1 630,-29 86-479,24-92-1917,-25 49 0,25-60-6047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0.5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24575,'5'7'0,"11"20"0,9 26 0,5 24 0,5 18 0,6 18-2398,8 16 2398,2-8 0,-2-18 0,2-16 0,-3-20 572,-5-20-572,-12-20-6365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1.6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1199 1 24575,'-1'8'0,"-1"-1"0,-1 1 0,1 0 0,-1 0 0,0-1 0,-1 1 0,-5 6 0,-35 46 0,-5-5-295,-67 59 0,-15 16-105,86-78 400,2 0 0,3 4 0,-45 78 0,36-41 0,-29 49 0,59-111 0,-3-1 0,-32 39 0,35-50 0,0 0 0,-38 27 0,-50 24 0,40-26 0,58-38 19,0 0-1,0 1 0,1-1 1,0 2-1,1 0 0,-1 0 1,1 0-1,-10 16 0,-19 37-558,26-46-6286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2.3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240 1 24575,'-7'17'0,"-11"33"0,7-15 0,-6 12 0,-16 76 0,14 12 0,-7 30 0,-12-10 0,-20 102 0,53-218-455,1 1 0,1 41 0,3-65-6371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2.7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24575,'2'5'0,"0"0"0,1 0 0,2 4 0,3 4 0,144 297-213,-91-165-470,-6 3 0,-8 2 0,34 176 0,-79-316 700,16 65-146,-15-65 258,0 0 1,1-2-1,0 2 0,0-1 0,10 12 0,-12-19-169,8 11 517,-9-13-483,-1 0 1,0 0 0,0 1-1,1-1 1,-1 0 0,1 1 0,0-1-1,-1 0 1,0 1 0,0-1 0,1 0-1,0 0 1,-1 0 0,1 0-1,-1 0 1,1 0 0,-1 0 0,1 0-1,0 0 1,-1 0 0,0 0 0,1 0-1,-1 0 1,1 0 0,-1 0-1,1-1 1,8-7-6198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3.2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24575,'11'14'0,"6"19"0,6 23 0,12 22 0,1 13 0,2-1-1483,6 4 1483,0-5 0,3 2 0,0 0 0,4 0 0,0-7 0,3-2 0,-7-9 0,-6-12 0,-8-9 360,-7-14-360,-8-13-7068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3.8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24575,'14'23'0,"0"1"0,28 32 0,-39-51 0,14 13 3,-1 1 0,22 17 0,41 30-56,-30-27-232,45 42-1030,-4 6-110,105 134-1,56 120 324,-236-319 1045,43 60-66,-45-67 197,-1-1 0,2 0 0,16 14 0,23 13 1297,36 31 1780,-5 5-2194,-58-53-955,10 7-1367,-23-22-5461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4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1456 4 24575,'-1'0'0,"1"-1"0,0 1 0,0-1 0,-1 1 0,1 0 0,-1-1 0,1 1 0,-1 0 0,1 0 0,0 0 0,-1 0 0,1 0 0,-1 0 0,1-1 0,0 1 0,-1 0 0,0 0 0,1 0 0,-1 0 0,1 0 0,0 0 0,-2 1 0,2-1 0,-4 0 0,-1 0 0,1 0 0,0 0 0,-1 1 0,-5 2 0,-23 10 0,31-12 0,-34 15-106,-45 29 0,-30 28-1367,-197 162-294,41 5-504,18 18 1394,240-249 1111,1 1 152,-1-1-1,0 0 1,0-1 0,-1 0 0,-21 13 0,8-10 680,-1-1 0,-31 9 1,33-13-1196,0 2 1,2 0 0,-37 20 0,39-16-6698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6.2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24575,'10'1'0,"-1"0"0,1 0 0,-1 1 0,1 0 0,-1 1 0,13 5 0,-6-2 0,100 38 0,-34-18-278,380 116-2401,-397-123 1626,464 170-450,-492-174 1445,65 25-275,-70-30 895,39 9 0,-30-13 690,-25-4-240,23 6-1,111 37 462,-57-19-2806,-57-14-5493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36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2214 24575,'-1'-120'0,"2"-139"0,17 77-480,-9 113 372,-5 37 108,21-211 0,-9 1 0,-15-62 293,-2 169-96,0 111-146,-7-36-1,1 8-53,3-127 3,3 39 0,-8 59 133,0 14-1631,7 42-5328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7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24575,'0'1'0,"0"-1"0,0 2 0,0-1 0,1-1 0,-1 2 0,0-1 0,0-1 0,0 1 0,1 1 0,0-2 0,-1 1 0,1 0 0,-1-1 0,1 1 0,-1 0 0,1 0 0,0-1 0,1 2 0,2 3 0,23 24 7,34 28-1,37 23-177,-25-21-534,228 215 548,-244-220 141,79 62 16,6-9 0,-89-68 0,26 19 4,46 34 246,-113-82-228,-1 0 0,0 0 0,-1 1-1,0 0 1,10 16 0,-18-24-141,0 2 0,1-1 0,-1 1 0,0-1 0,1 6 0,1 4-6707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7.7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24575,'0'1'0,"0"1"0,0-1 0,1 1 0,-1-1 0,0 1 0,0-1 0,1 1 0,-1-2 0,2 4 0,2 6 0,33 126-16,-21-70-400,15 55-1312,7 29 883,40 235-2263,-20-98 1222,11-5 1628,23 10-880,27-16 566,-104-247 922,0-1 0,28 35 0,-4-20 2106,-37-39-1385,-4-3-582,-5-2-3779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8.2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24575,'4'4'0,"-1"2"0,1-1 0,-1 0 0,4 9 0,1 0 0,14 35-524,-3 0 0,20 66 0,9 109-388,-33-103 912,6 32 0,-7-89 0,42 118 0,41 53 0,-95-232 0,37 87-1,34 79-949,-50-114-3806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8.8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629 1 24575,'0'7'0,"-1"-1"0,0 1 0,0-1 0,-1 1 0,0 0 0,0-1 0,-6 11 0,3-4 0,-53 150-51,43-116-166,-20 63-858,5-4 552,-67 206-1679,-60 110 2249,72-200-1059,42-93 749,36-100 338,0 1-1,-3 42 1,8-35 400,1-13 1211,-7 44 0,6-61-1700,0 0 0,0 1 0,0-2 0,-1 2 0,0-2 0,-1 1 0,0-1 0,1 0 0,-2 1 0,-4 5 0,-3-1-6798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9.4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1266 0 24575,'-2'10'0,"-1"0"0,-6 15 0,1-7 0,-21 49 0,-16 22-739,-15 25-2220,-25 45 1739,-135 261-627,103-169 1809,-86 165-107,41-128-513,125-221 595,19-36 378,-36 61 2882,43-76-2506,-1 1 0,0-2-1,-19 18 1,18-21-190,-5 5-277,0 1-1,1 0 0,-15 22 0,-2 11-1588,19-32-5461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59.9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1382 0 24575,'-9'15'0,"-14"21"0,5-10 0,-15 29 0,-19 24-495,-24 33-1484,-31 38 878,-26 32-1323,-205 264-1052,-19-20 1440,273-337 1938,64-68 504,-2-1 0,-37 26 0,41-35 849,14-9-245,-1 0 1,2 0-1,-2 1 1,-5 6 0,10-8-869,-1 0 0,1-1 1,0 1-1,-1 0 1,0 0-1,1-1 0,-1 1 1,1 0-1,0-1 0,0 1 1,0 0-1,0 2 1,-1 3-6102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38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1938 24575,'-1'-3'0,"0"1"0,1 0 0,0 0 0,-1 0 0,1-1 0,0 1 0,0 0 0,0 0 0,0 0 0,1-3 0,-1 0 0,2-15 0,0 0 0,2 0 0,9-32 0,30-55 0,-10 27 0,21-41 0,-9 38 0,24-47 0,-66 125 0,84-183 0,-17-1 0,-20 14 0,-18 51 0,-24 97 0,2 1 0,23-50 0,-22 53 0,-1 0 0,-1-1 0,10-45 0,8-16 0,-7 35 0,-9 26 0,-2 1 0,9-36 0,-5 1-1365,-5 33-5461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43.0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24575,'3'3'0,"-1"1"0,0-1 0,1 0 0,-1 1 0,-1 0 0,1-1 0,-1 1 0,1 0 0,0 4 0,1 0 0,131 348-1100,22-8-510,15-9 1018,-41-78 643,-20 9-751,-78-173 563,59 161 144,64 97-7,-146-335 768,9 25 1,-15-35-474,-1-2 0,0 2 0,0 0 0,-1-1 0,1 12 0,-4 29 530,2 38-876,2-71 51,8 83 0,-7-86 0,1 1 0,-1-1 0,2-1 0,12 26 0,-2-11 0,22 28 0,-10-18 0,-14-18 0,1 0 0,21 22 0,-30-37-455,0 1 0,5 8 0,-3-4-6371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44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24575,'0'0'0,"0"0"0,0 0 0,0 0 0,0-1 0,0 1 0,0 0 0,0-1 0,1 1 0,-1 0 0,0 0 0,0-1 0,0 1 0,0 0 0,0 0 0,0 0 0,0 0 0,1 0 0,-1 0 0,0 0 0,0 0 0,1 0 0,-1-1 0,0 1 0,0 0 0,1 0 0,-1 0 0,0 0 0,0 0 0,0 0 0,0 0 0,1 0 0,-1 0 0,1 0 0,0 0 0,0 0 0,0 0 0,0 0 0,-1 0 0,1 0 0,0 1 0,-1-1 0,2 0 0,-1 0 0,2 3 0,1-2 0,-1 1 0,0 1 0,1-1 0,-2 1 0,6 5 0,15 22 0,-18-24 0,112 186-372,-40-60 171,107 144-108,-4-6-246,-21 11 258,-116-187 260,8 16-49,10-5 38,-27-58 749,50 50 1,-72-83-584,10 13 17,0 0-1,21 39 1,28 63-179,-44-78 68,-14-27-24,2-2 0,18 23 0,38 38 0,-35-43 0,61 58 0,-87-88 0,-1 1 0,-1 0 0,0 0 0,0 1 0,9 18 0,-2-2 0,3 3-1365,-1-2-5461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45.3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24575,'21'18'0,"-1"1"0,20 23 0,-12-11 0,254 255-2884,18-17 2044,-194-182 155,125 110 1652,-69-29-503,-14 6-113,-47-53-265,111 118 674,-193-221-689,1-1-1,33 23 1,10 7 1266,-53-39-1274,167 154 106,-163-146-169,0 0 0,15 26 0,-17-24 0,0-1 0,18 19 0,19 10 0,8 6 0,-34-24 0,0-1 0,-2 1 0,-1 2 0,-1 1 0,25 54 0,-30-45-1365,-5-8-5461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46.5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24575,'0'0'0,"-1"1"0,0-1 0,0 0 0,1 1 0,0 0 0,-1 0 0,0-1 0,0 1 0,1 0 0,0 0 0,0-1 0,-1 1 0,1 0 0,-1 0 0,1-1 0,0 2 0,-3 15 0,2-12 0,-4 38 3,4 85 0,14 44-724,-10-144 436,2 23 199,20 236-77,-10 4 212,-15 240-49,-2-276 0,-3 29 555,0-140-110,1 4-230,-3 111-230,8 129-1350,-1-376-5461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47.4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804 1 24575,'-20'74'0,"-32"103"-174,16-49-992,-145 539-2682,87-331 2701,20-80 783,-51 153 6721,109-364-6243,-3-1 0,-34 63 0,23-52-114,-33 93 0,56-127 0,1 0 0,-4 26 0,10-44-78,-1 1-65,0-1 0,0 0 0,1 0 0,-1 1 0,0-1 0,0 0 0,-1 0 0,-1 3 0,-4 2-6683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3T12:24:48.3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1275 0 24575,'-56'205'0,"55"-202"0,-32 100-500,-15 23-1503,-16 18 1103,-143 234-670,77-152 1147,91-149 167,3 2 0,3 1 0,3 1 0,5 2 1,-19 107-1,-40 213-332,-25-6-565,87-332 2225,-3 0 0,-3-2 0,-46 75 0,60-116-622,-45 81 2303,48-81-2359,1 0 0,-13 43-1,16-31-393,6-26 0,0 0 0,-1-1 0,0 1 0,-5 13 0,0-8 32,-12 16 0,6-7-1461,3-6-5397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68A60-4B59-40F1-B726-D956429C5C9E}" type="datetimeFigureOut">
              <a:rPr lang="en-AU" smtClean="0"/>
              <a:t>10/10/23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745C1-A773-4D9E-8475-6026C7DD6504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04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We </a:t>
            </a:r>
            <a:r>
              <a:rPr lang="nl-NL" err="1"/>
              <a:t>all</a:t>
            </a:r>
            <a:r>
              <a:rPr lang="nl-NL"/>
              <a:t> </a:t>
            </a:r>
            <a:r>
              <a:rPr lang="nl-NL" err="1"/>
              <a:t>know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urgence</a:t>
            </a:r>
            <a:r>
              <a:rPr lang="nl-NL"/>
              <a:t> to start </a:t>
            </a:r>
            <a:r>
              <a:rPr lang="nl-NL" err="1"/>
              <a:t>designing</a:t>
            </a:r>
            <a:r>
              <a:rPr lang="nl-NL"/>
              <a:t> </a:t>
            </a:r>
            <a:r>
              <a:rPr lang="nl-NL" err="1"/>
              <a:t>paris</a:t>
            </a:r>
            <a:r>
              <a:rPr lang="nl-NL"/>
              <a:t> </a:t>
            </a:r>
            <a:r>
              <a:rPr lang="nl-NL" err="1"/>
              <a:t>proof</a:t>
            </a:r>
            <a:r>
              <a:rPr lang="nl-NL"/>
              <a:t> to </a:t>
            </a:r>
            <a:r>
              <a:rPr lang="nl-NL" err="1"/>
              <a:t>stay</a:t>
            </a:r>
            <a:r>
              <a:rPr lang="nl-NL"/>
              <a:t> </a:t>
            </a:r>
            <a:r>
              <a:rPr lang="nl-NL" err="1"/>
              <a:t>within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1,5 </a:t>
            </a:r>
            <a:r>
              <a:rPr lang="nl-NL" err="1"/>
              <a:t>degree</a:t>
            </a:r>
            <a:r>
              <a:rPr lang="nl-NL"/>
              <a:t> limit.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420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We </a:t>
            </a:r>
            <a:r>
              <a:rPr lang="nl-NL" err="1"/>
              <a:t>all</a:t>
            </a:r>
            <a:r>
              <a:rPr lang="nl-NL"/>
              <a:t> </a:t>
            </a:r>
            <a:r>
              <a:rPr lang="nl-NL" err="1"/>
              <a:t>know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urgence</a:t>
            </a:r>
            <a:r>
              <a:rPr lang="nl-NL"/>
              <a:t> to start </a:t>
            </a:r>
            <a:r>
              <a:rPr lang="nl-NL" err="1"/>
              <a:t>designing</a:t>
            </a:r>
            <a:r>
              <a:rPr lang="nl-NL"/>
              <a:t> </a:t>
            </a:r>
            <a:r>
              <a:rPr lang="nl-NL" err="1"/>
              <a:t>paris</a:t>
            </a:r>
            <a:r>
              <a:rPr lang="nl-NL"/>
              <a:t> </a:t>
            </a:r>
            <a:r>
              <a:rPr lang="nl-NL" err="1"/>
              <a:t>proof</a:t>
            </a:r>
            <a:r>
              <a:rPr lang="nl-NL"/>
              <a:t> to </a:t>
            </a:r>
            <a:r>
              <a:rPr lang="nl-NL" err="1"/>
              <a:t>stay</a:t>
            </a:r>
            <a:r>
              <a:rPr lang="nl-NL"/>
              <a:t> </a:t>
            </a:r>
            <a:r>
              <a:rPr lang="nl-NL" err="1"/>
              <a:t>within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1,5 </a:t>
            </a:r>
            <a:r>
              <a:rPr lang="nl-NL" err="1"/>
              <a:t>degree</a:t>
            </a:r>
            <a:r>
              <a:rPr lang="nl-NL"/>
              <a:t> limit.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4618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We </a:t>
            </a:r>
            <a:r>
              <a:rPr lang="nl-NL" err="1"/>
              <a:t>all</a:t>
            </a:r>
            <a:r>
              <a:rPr lang="nl-NL"/>
              <a:t> </a:t>
            </a:r>
            <a:r>
              <a:rPr lang="nl-NL" err="1"/>
              <a:t>know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urgence</a:t>
            </a:r>
            <a:r>
              <a:rPr lang="nl-NL"/>
              <a:t> to start </a:t>
            </a:r>
            <a:r>
              <a:rPr lang="nl-NL" err="1"/>
              <a:t>designing</a:t>
            </a:r>
            <a:r>
              <a:rPr lang="nl-NL"/>
              <a:t> </a:t>
            </a:r>
            <a:r>
              <a:rPr lang="nl-NL" err="1"/>
              <a:t>paris</a:t>
            </a:r>
            <a:r>
              <a:rPr lang="nl-NL"/>
              <a:t> </a:t>
            </a:r>
            <a:r>
              <a:rPr lang="nl-NL" err="1"/>
              <a:t>proof</a:t>
            </a:r>
            <a:r>
              <a:rPr lang="nl-NL"/>
              <a:t> to </a:t>
            </a:r>
            <a:r>
              <a:rPr lang="nl-NL" err="1"/>
              <a:t>stay</a:t>
            </a:r>
            <a:r>
              <a:rPr lang="nl-NL"/>
              <a:t> </a:t>
            </a:r>
            <a:r>
              <a:rPr lang="nl-NL" err="1"/>
              <a:t>within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1,5 </a:t>
            </a:r>
            <a:r>
              <a:rPr lang="nl-NL" err="1"/>
              <a:t>degree</a:t>
            </a:r>
            <a:r>
              <a:rPr lang="nl-NL"/>
              <a:t> limit.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033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We </a:t>
            </a:r>
            <a:r>
              <a:rPr lang="nl-NL" err="1"/>
              <a:t>all</a:t>
            </a:r>
            <a:r>
              <a:rPr lang="nl-NL"/>
              <a:t> </a:t>
            </a:r>
            <a:r>
              <a:rPr lang="nl-NL" err="1"/>
              <a:t>know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urgence</a:t>
            </a:r>
            <a:r>
              <a:rPr lang="nl-NL"/>
              <a:t> to start </a:t>
            </a:r>
            <a:r>
              <a:rPr lang="nl-NL" err="1"/>
              <a:t>designing</a:t>
            </a:r>
            <a:r>
              <a:rPr lang="nl-NL"/>
              <a:t> </a:t>
            </a:r>
            <a:r>
              <a:rPr lang="nl-NL" err="1"/>
              <a:t>paris</a:t>
            </a:r>
            <a:r>
              <a:rPr lang="nl-NL"/>
              <a:t> </a:t>
            </a:r>
            <a:r>
              <a:rPr lang="nl-NL" err="1"/>
              <a:t>proof</a:t>
            </a:r>
            <a:r>
              <a:rPr lang="nl-NL"/>
              <a:t> to </a:t>
            </a:r>
            <a:r>
              <a:rPr lang="nl-NL" err="1"/>
              <a:t>stay</a:t>
            </a:r>
            <a:r>
              <a:rPr lang="nl-NL"/>
              <a:t> </a:t>
            </a:r>
            <a:r>
              <a:rPr lang="nl-NL" err="1"/>
              <a:t>within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1,5 </a:t>
            </a:r>
            <a:r>
              <a:rPr lang="nl-NL" err="1"/>
              <a:t>degree</a:t>
            </a:r>
            <a:r>
              <a:rPr lang="nl-NL"/>
              <a:t> limit.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293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115499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1999"/>
            <a:ext cx="5136738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0" y="6026150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0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DDDD MMMM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F5ECD375-0233-4248-828F-785FB172D7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-1977257" y="4416727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082727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5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6026150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7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D3B89D64-B650-4E0A-8B77-69ECF95B5A0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818902" y="443806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00134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09F59-9D5C-4BB8-9163-D04E4093F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07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F48DFA86-33C4-4DBB-A0EA-DB28DC4C2F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2942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17385FF2-54BC-4585-AC9A-665DB93EBA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615413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2804400"/>
            <a:ext cx="4668956" cy="820800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8" y="3747600"/>
            <a:ext cx="4668149" cy="1082308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2" y="3747600"/>
            <a:ext cx="4668133" cy="1082308"/>
          </a:xfrm>
        </p:spPr>
        <p:txBody>
          <a:bodyPr/>
          <a:lstStyle>
            <a:lvl1pPr marL="0" indent="0">
              <a:buNone/>
              <a:tabLst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5FEAC-FB2A-4E04-A1F0-34E6995C21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5D933-4575-418D-9DE4-A56E4CA0F5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DF95CAB-E075-C24D-41C1-4232B7F314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1741" y="2801257"/>
            <a:ext cx="4668956" cy="820800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</p:spTree>
    <p:extLst>
      <p:ext uri="{BB962C8B-B14F-4D97-AF65-F5344CB8AC3E}">
        <p14:creationId xmlns:p14="http://schemas.microsoft.com/office/powerpoint/2010/main" val="1791932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1" y="1815550"/>
            <a:ext cx="4919886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0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0" y="4798909"/>
            <a:ext cx="4897436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5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0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E4065B15-25FC-46BC-A06F-AA8614ED84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-1449554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745870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2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5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58A093A2-8ED3-43CD-B950-888106990D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170934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7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7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7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7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AAEC3064-9F37-42F0-B69D-798280580D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850996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Supporting copy, 25 words</a:t>
            </a:r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26B28194-B07A-45AB-9333-5AF168E3549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4501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76662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995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74380270-8197-433E-A5D1-E3D82ED412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33689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/>
              <a:t>Project title </a:t>
            </a:r>
            <a:br>
              <a:rPr lang="en-GB"/>
            </a:br>
            <a:r>
              <a:rPr lang="en-GB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C618A0A1-0C41-4356-B539-41589BCD47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99945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Project title </a:t>
            </a:r>
            <a:br>
              <a:rPr lang="en-GB"/>
            </a:br>
            <a:r>
              <a:rPr lang="en-GB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B103D9E7-7EBB-4C59-9839-7BB8AD8688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965029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AECFC4F-8375-498A-991F-37153AF1D3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868439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0"/>
            <a:ext cx="5978523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A4A7345B-4D74-49C1-930D-4BBB5DA9EE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0480764" y="5160885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54D6592C-B81E-4F2C-B832-B37C57FA12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10480765" y="1753221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813224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7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0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02980B71-BDCC-4079-B6D7-3CC746B414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A91B7738-066C-4911-AC10-569A55E17F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6816453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716906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C6A9BF4B-165D-4233-A4AE-023A5ABBED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0480764" y="5160885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8F8B7E56-553E-4DA9-BD1C-5D50952E0D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554515" y="5160885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34CEC00F-8512-460C-9061-435C1FC758A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10480765" y="180503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CC1F608D-03EF-4B00-A8C1-A5D9080D1FE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7554516" y="180503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548008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19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F4C3D172-D8AB-40B9-AD21-E3633B2814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1020764" y="5700885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E07B621F-C3D1-402D-8EC2-6149DBF2C8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8094515" y="5700885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4" name="Copyright">
            <a:extLst>
              <a:ext uri="{FF2B5EF4-FFF2-40B4-BE49-F238E27FC236}">
                <a16:creationId xmlns:a16="http://schemas.microsoft.com/office/drawing/2014/main" id="{30093E19-D22B-454E-B253-1E3037C14F4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11020765" y="3369165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5" name="Copyright">
            <a:extLst>
              <a:ext uri="{FF2B5EF4-FFF2-40B4-BE49-F238E27FC236}">
                <a16:creationId xmlns:a16="http://schemas.microsoft.com/office/drawing/2014/main" id="{9CC18F20-0ED4-4F22-9C04-D7DF968B573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8094516" y="3369165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6" name="Copyright">
            <a:extLst>
              <a:ext uri="{FF2B5EF4-FFF2-40B4-BE49-F238E27FC236}">
                <a16:creationId xmlns:a16="http://schemas.microsoft.com/office/drawing/2014/main" id="{220A206B-2A5A-432F-B817-4CF5D5214EE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 rot="16200000">
            <a:off x="11020766" y="1138029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7" name="Copyright">
            <a:extLst>
              <a:ext uri="{FF2B5EF4-FFF2-40B4-BE49-F238E27FC236}">
                <a16:creationId xmlns:a16="http://schemas.microsoft.com/office/drawing/2014/main" id="{47A70906-00C8-46B4-A8C8-E1DEAC6A204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8094517" y="1138029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955937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9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88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1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1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3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88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88" y="4693197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8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8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 approx. 15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C2BAEB83-C0F6-49C3-824E-9158159784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5441378" y="5117048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0" name="Copyright">
            <a:extLst>
              <a:ext uri="{FF2B5EF4-FFF2-40B4-BE49-F238E27FC236}">
                <a16:creationId xmlns:a16="http://schemas.microsoft.com/office/drawing/2014/main" id="{06BA3D43-5A99-42FF-9C1D-50DA5EA3C2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00043" y="5117048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6" name="Copyright">
            <a:extLst>
              <a:ext uri="{FF2B5EF4-FFF2-40B4-BE49-F238E27FC236}">
                <a16:creationId xmlns:a16="http://schemas.microsoft.com/office/drawing/2014/main" id="{14BBA61A-149B-4318-957B-7CBC6527162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5441379" y="2885912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7" name="Copyright">
            <a:extLst>
              <a:ext uri="{FF2B5EF4-FFF2-40B4-BE49-F238E27FC236}">
                <a16:creationId xmlns:a16="http://schemas.microsoft.com/office/drawing/2014/main" id="{7DF0C480-D791-4D19-B83C-E032A497413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-100042" y="2885912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648089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1338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8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2148377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8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3" y="4048913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383240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4" y="1811338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7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4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0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00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 -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3pPr marL="1078992" indent="-356616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3pPr>
            <a:lvl4pPr marL="1435608" indent="-356616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4pPr>
            <a:lvl5pPr marL="1792224" indent="-356616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065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555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4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4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80193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2" y="5040000"/>
            <a:ext cx="530594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3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0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5483EB19-998C-4763-8E8E-E11ED37F0F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883356" y="32074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50EF55B1-84B6-47C6-A9DD-73DF3C7CB8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4332636" y="32074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429280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4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3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3468686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1" y="4680000"/>
            <a:ext cx="347345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5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597ACA5-BAFF-4F69-A27C-CC42E930FC5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 rot="16200000">
            <a:off x="10438597" y="2960733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27AEC6E-0B13-4AE0-963F-9E317D70C9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6729012" y="2960733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0886C253-7D1A-44B3-BD61-DA9FCBA67F6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3013500" y="2960733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2202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26" name="Copyright">
            <a:extLst>
              <a:ext uri="{FF2B5EF4-FFF2-40B4-BE49-F238E27FC236}">
                <a16:creationId xmlns:a16="http://schemas.microsoft.com/office/drawing/2014/main" id="{DAA6FF9A-F009-49E2-9244-B19010D14F3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 rot="16200000">
            <a:off x="10429452" y="2954637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D5DFF67-256E-4BA0-B43C-D5CBD4D62F6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9013188" y="1805242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9" name="Copyright">
            <a:extLst>
              <a:ext uri="{FF2B5EF4-FFF2-40B4-BE49-F238E27FC236}">
                <a16:creationId xmlns:a16="http://schemas.microsoft.com/office/drawing/2014/main" id="{4646808F-ADC5-496F-BB90-E0DFAD28C2F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16200000">
            <a:off x="10429452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0" name="Copyright">
            <a:extLst>
              <a:ext uri="{FF2B5EF4-FFF2-40B4-BE49-F238E27FC236}">
                <a16:creationId xmlns:a16="http://schemas.microsoft.com/office/drawing/2014/main" id="{B341DC74-1817-47AE-AD29-20A16E78425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7615979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1" name="Copyright">
            <a:extLst>
              <a:ext uri="{FF2B5EF4-FFF2-40B4-BE49-F238E27FC236}">
                <a16:creationId xmlns:a16="http://schemas.microsoft.com/office/drawing/2014/main" id="{489578E9-FF2D-4ED4-A34F-254B003511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6200000">
            <a:off x="4879043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2" name="Copyright">
            <a:extLst>
              <a:ext uri="{FF2B5EF4-FFF2-40B4-BE49-F238E27FC236}">
                <a16:creationId xmlns:a16="http://schemas.microsoft.com/office/drawing/2014/main" id="{F9BE0760-36BE-4E10-A52A-31801D40437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16200000">
            <a:off x="2065570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160236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4" y="2804400"/>
            <a:ext cx="3276000" cy="820800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4" y="3747600"/>
            <a:ext cx="3275434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0"/>
            <a:ext cx="3276000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2" y="3747600"/>
            <a:ext cx="3276000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227C5-83F5-4CE5-A066-ABCED3EA89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77054-906F-4483-A462-E297703E3B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12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7" y="3990406"/>
            <a:ext cx="4668956" cy="8208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7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7" y="4933606"/>
            <a:ext cx="4668149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7" y="4933606"/>
            <a:ext cx="4668133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7" y="1811338"/>
            <a:ext cx="4668956" cy="8208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7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7" y="2754538"/>
            <a:ext cx="4668149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7" y="2754538"/>
            <a:ext cx="4668133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20E0C-11C5-47FC-9A82-A7C92F87892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CE773-3306-49AE-B08B-63091F61AF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497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2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2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4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4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1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0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88666-815B-4FFB-8AD7-A7F1EF86EB7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62258-F70B-432D-97B4-9C3E57507F4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027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16pt supporting copy approximately</a:t>
            </a:r>
            <a:br>
              <a:rPr lang="en-GB"/>
            </a:br>
            <a:r>
              <a:rPr lang="en-GB"/>
              <a:t>25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exercitationem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corporis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laboriosam</a:t>
            </a:r>
            <a:r>
              <a:rPr lang="en-GB"/>
              <a:t>, </a:t>
            </a:r>
            <a:r>
              <a:rPr lang="en-GB" err="1"/>
              <a:t>nsi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aliquid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commodi</a:t>
            </a:r>
            <a:r>
              <a:rPr lang="en-GB"/>
              <a:t> </a:t>
            </a:r>
            <a:r>
              <a:rPr lang="en-GB" err="1"/>
              <a:t>consequatur</a:t>
            </a:r>
            <a:r>
              <a:rPr lang="en-GB"/>
              <a:t> </a:t>
            </a:r>
            <a:r>
              <a:rPr lang="en-GB" err="1"/>
              <a:t>auteml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iure</a:t>
            </a:r>
            <a:r>
              <a:rPr lang="en-GB"/>
              <a:t>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16pt supporting copy approximately</a:t>
            </a:r>
            <a:br>
              <a:rPr lang="en-GB"/>
            </a:br>
            <a:r>
              <a:rPr lang="en-GB"/>
              <a:t>25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exercitationem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corporis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laboriosam</a:t>
            </a:r>
            <a:r>
              <a:rPr lang="en-GB"/>
              <a:t>, </a:t>
            </a:r>
            <a:r>
              <a:rPr lang="en-GB" err="1"/>
              <a:t>nsi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aliquid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commodi</a:t>
            </a:r>
            <a:r>
              <a:rPr lang="en-GB"/>
              <a:t> </a:t>
            </a:r>
            <a:r>
              <a:rPr lang="en-GB" err="1"/>
              <a:t>consequatur</a:t>
            </a:r>
            <a:r>
              <a:rPr lang="en-GB"/>
              <a:t> </a:t>
            </a:r>
            <a:r>
              <a:rPr lang="en-GB" err="1"/>
              <a:t>auteml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iure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16pt supporting copy approximately</a:t>
            </a:r>
            <a:br>
              <a:rPr lang="en-GB"/>
            </a:br>
            <a:r>
              <a:rPr lang="en-GB"/>
              <a:t>25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exercitationem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corporis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laboriosam</a:t>
            </a:r>
            <a:r>
              <a:rPr lang="en-GB"/>
              <a:t>, </a:t>
            </a:r>
            <a:r>
              <a:rPr lang="en-GB" err="1"/>
              <a:t>nsi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aliquid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commodi</a:t>
            </a:r>
            <a:r>
              <a:rPr lang="en-GB"/>
              <a:t> </a:t>
            </a:r>
            <a:r>
              <a:rPr lang="en-GB" err="1"/>
              <a:t>consequatur</a:t>
            </a:r>
            <a:r>
              <a:rPr lang="en-GB"/>
              <a:t> </a:t>
            </a:r>
            <a:r>
              <a:rPr lang="en-GB" err="1"/>
              <a:t>auteml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iure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0" y="4125600"/>
            <a:ext cx="3491957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3" y="4525200"/>
            <a:ext cx="34925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16pt supporting copy approximately</a:t>
            </a:r>
            <a:br>
              <a:rPr lang="en-GB"/>
            </a:br>
            <a:r>
              <a:rPr lang="en-GB"/>
              <a:t>25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exercitationem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corporis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laboriosam</a:t>
            </a:r>
            <a:r>
              <a:rPr lang="en-GB"/>
              <a:t>, </a:t>
            </a:r>
            <a:r>
              <a:rPr lang="en-GB" err="1"/>
              <a:t>nsi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aliquid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commodi</a:t>
            </a:r>
            <a:r>
              <a:rPr lang="en-GB"/>
              <a:t> </a:t>
            </a:r>
            <a:r>
              <a:rPr lang="en-GB" err="1"/>
              <a:t>consequatur</a:t>
            </a:r>
            <a:r>
              <a:rPr lang="en-GB"/>
              <a:t> </a:t>
            </a:r>
            <a:r>
              <a:rPr lang="en-GB" err="1"/>
              <a:t>auteml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iure</a:t>
            </a:r>
            <a:r>
              <a:rPr lang="en-GB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24D79-E118-4261-B0FE-78FF659D45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946E7-114D-43EE-ABEB-A30D465A342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194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5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9021764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379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239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7" y="0"/>
            <a:ext cx="597132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36D4DA48-61E1-4E18-8037-8A7AC9F90C6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806710" y="4441111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A3ACC3AE-95D0-44AA-808F-F9FD3C99AB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3622149" y="4441111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710963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2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2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8BAB32CB-BB1C-45FF-86A5-B1398EE9A8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0544772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842EEB2C-2FA6-4E60-8BC0-3B0A200FE6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4360211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9" name="Copyright">
            <a:extLst>
              <a:ext uri="{FF2B5EF4-FFF2-40B4-BE49-F238E27FC236}">
                <a16:creationId xmlns:a16="http://schemas.microsoft.com/office/drawing/2014/main" id="{7392EE9F-7032-44FA-9700-6A84928DA7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10544773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98F55F89-83E9-43FE-BEE5-0B42464546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4360212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153017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6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7" y="3529781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3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8A2E1D88-07B2-471E-90A1-74C7AD1E27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0544772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050EE8D4-F5B0-4390-AF5C-1EAA874A7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10544773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9" name="Copyright">
            <a:extLst>
              <a:ext uri="{FF2B5EF4-FFF2-40B4-BE49-F238E27FC236}">
                <a16:creationId xmlns:a16="http://schemas.microsoft.com/office/drawing/2014/main" id="{8FAE7B5C-6B8D-4484-9545-E71653BA2F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6421882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FF2B36E2-7D6D-48C3-A60D-214213665E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6421883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652D745A-E943-4EFF-8B4F-6FD8C17842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2296269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889B75A5-26AB-431B-A907-6EF11975EB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2296270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875274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657225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/>
              <a:t>Person</a:t>
            </a:r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0" y="1961715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0" y="16099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30" y="1222506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412713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1309715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847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46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0"/>
            <a:ext cx="345856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Decrease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Reset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Layout</a:t>
            </a:r>
            <a:r>
              <a:rPr lang="en-GB" sz="1000" b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</a:t>
            </a:r>
            <a:r>
              <a:rPr lang="en-GB" sz="10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5" y="1556270"/>
            <a:ext cx="347345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Image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Tools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Insert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Apply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to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All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</a:t>
            </a:r>
            <a: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Important: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old, wrong layouts via View &gt; Slidemaster.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42" y="4676636"/>
            <a:ext cx="475428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638" y="3988871"/>
            <a:ext cx="328881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42" y="3256159"/>
            <a:ext cx="538465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895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5"/>
            <a:ext cx="457143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8" y="5065031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04000"/>
            <a:ext cx="7172327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231" y="1585888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918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49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chart/table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	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81942-8001-DCCC-7828-47294F4C4FE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2818F-4626-B6F2-0ED2-D17F2A490B1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0482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/>
          <p:cNvGrpSpPr/>
          <p:nvPr userDrawn="1"/>
        </p:nvGrpSpPr>
        <p:grpSpPr>
          <a:xfrm>
            <a:off x="561176" y="1824042"/>
            <a:ext cx="11044248" cy="369332"/>
            <a:chOff x="1630533" y="2085631"/>
            <a:chExt cx="11044247" cy="369332"/>
          </a:xfrm>
        </p:grpSpPr>
        <p:sp>
          <p:nvSpPr>
            <p:cNvPr id="20" name="Section Title" hidden="1"/>
            <p:cNvSpPr txBox="1">
              <a:spLocks/>
            </p:cNvSpPr>
            <p:nvPr userDrawn="1"/>
          </p:nvSpPr>
          <p:spPr>
            <a:xfrm>
              <a:off x="1630533" y="2085631"/>
              <a:ext cx="10177271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/>
                <a:t>&lt;TEXT&gt;</a:t>
              </a:r>
            </a:p>
          </p:txBody>
        </p:sp>
        <p:sp>
          <p:nvSpPr>
            <p:cNvPr id="22" name="Slide Number" hidden="1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/>
                <a:t>&lt;P&gt;</a:t>
              </a:r>
            </a:p>
          </p:txBody>
        </p:sp>
      </p:grpSp>
      <p:grpSp>
        <p:nvGrpSpPr>
          <p:cNvPr id="4" name="SP Agenda Section Highlight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 hidden="1"/>
            <p:cNvSpPr txBox="1">
              <a:spLocks/>
            </p:cNvSpPr>
            <p:nvPr userDrawn="1"/>
          </p:nvSpPr>
          <p:spPr>
            <a:xfrm>
              <a:off x="1547504" y="2616963"/>
              <a:ext cx="10177272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 hidden="1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/>
          <p:cNvGrpSpPr>
            <a:grpSpLocks/>
          </p:cNvGrpSpPr>
          <p:nvPr userDrawn="1"/>
        </p:nvGrpSpPr>
        <p:grpSpPr>
          <a:xfrm>
            <a:off x="561176" y="2943456"/>
            <a:ext cx="11044248" cy="369332"/>
            <a:chOff x="2062894" y="3155687"/>
            <a:chExt cx="11044247" cy="369332"/>
          </a:xfrm>
        </p:grpSpPr>
        <p:sp>
          <p:nvSpPr>
            <p:cNvPr id="39" name="Section Title" hidden="1"/>
            <p:cNvSpPr txBox="1">
              <a:spLocks/>
            </p:cNvSpPr>
            <p:nvPr userDrawn="1"/>
          </p:nvSpPr>
          <p:spPr>
            <a:xfrm>
              <a:off x="2062894" y="3155687"/>
              <a:ext cx="10178541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/>
                <a:t>&lt;TEXT&gt;</a:t>
              </a:r>
            </a:p>
          </p:txBody>
        </p:sp>
        <p:sp>
          <p:nvSpPr>
            <p:cNvPr id="41" name="Slide Number" hidden="1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/>
                <a:t>&lt;P&gt;</a:t>
              </a:r>
            </a:p>
          </p:txBody>
        </p:sp>
      </p:grpSp>
      <p:grpSp>
        <p:nvGrpSpPr>
          <p:cNvPr id="9" name="SP Agenda Subsection Highlight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 hidden="1"/>
            <p:cNvSpPr txBox="1">
              <a:spLocks/>
            </p:cNvSpPr>
            <p:nvPr userDrawn="1"/>
          </p:nvSpPr>
          <p:spPr>
            <a:xfrm>
              <a:off x="2062894" y="3694411"/>
              <a:ext cx="10177272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 hidden="1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BEFEC-359D-D160-AEE7-F254D694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6DE4-A646-EA9C-D643-88332CC3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4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3736B0-A6D4-AD48-5A96-28F392F7DB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428DDA-7B7B-FC9D-3059-139EC9E4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3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008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37814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9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602C899-8005-40F8-A9B0-E4F2A7E861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3742587" y="3929047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101D9F4-BB9A-4CE5-84BF-D5DBCF64087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9291598" y="3929047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60546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811337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/>
              <a:t>)</a:t>
            </a:r>
          </a:p>
          <a:p>
            <a:pPr lvl="1"/>
            <a:r>
              <a:rPr lang="en-GB"/>
              <a:t>Agenda item title</a:t>
            </a:r>
          </a:p>
          <a:p>
            <a:pPr lvl="2"/>
            <a:r>
              <a:rPr lang="en-GB"/>
              <a:t>Agenda item title</a:t>
            </a:r>
          </a:p>
          <a:p>
            <a:pPr lvl="3"/>
            <a:r>
              <a:rPr lang="en-GB"/>
              <a:t>Agenda item title</a:t>
            </a:r>
          </a:p>
          <a:p>
            <a:pPr lvl="4"/>
            <a:r>
              <a:rPr lang="en-GB"/>
              <a:t>Agenda item title</a:t>
            </a:r>
          </a:p>
          <a:p>
            <a:pPr lvl="5"/>
            <a:r>
              <a:rPr lang="en-GB"/>
              <a:t>Agenda item title</a:t>
            </a:r>
          </a:p>
          <a:p>
            <a:pPr lvl="6"/>
            <a:r>
              <a:rPr lang="en-GB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167747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Optional 40pt value statement, 25 words </a:t>
            </a:r>
            <a:r>
              <a:rPr lang="en-GB" err="1"/>
              <a:t>sdf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76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Firstname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428007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91" r:id="rId2"/>
    <p:sldLayoutId id="2147483933" r:id="rId3"/>
    <p:sldLayoutId id="2147483910" r:id="rId4"/>
    <p:sldLayoutId id="2147483840" r:id="rId5"/>
    <p:sldLayoutId id="2147483792" r:id="rId6"/>
    <p:sldLayoutId id="2147483908" r:id="rId7"/>
    <p:sldLayoutId id="2147483663" r:id="rId8"/>
    <p:sldLayoutId id="2147483699" r:id="rId9"/>
    <p:sldLayoutId id="2147483650" r:id="rId10"/>
    <p:sldLayoutId id="2147483751" r:id="rId11"/>
    <p:sldLayoutId id="2147483664" r:id="rId12"/>
    <p:sldLayoutId id="2147483691" r:id="rId13"/>
    <p:sldLayoutId id="2147483690" r:id="rId14"/>
    <p:sldLayoutId id="2147483923" r:id="rId15"/>
    <p:sldLayoutId id="2147483825" r:id="rId16"/>
    <p:sldLayoutId id="2147483928" r:id="rId17"/>
    <p:sldLayoutId id="2147483929" r:id="rId18"/>
    <p:sldLayoutId id="2147483890" r:id="rId19"/>
    <p:sldLayoutId id="2147483920" r:id="rId20"/>
    <p:sldLayoutId id="2147483926" r:id="rId21"/>
    <p:sldLayoutId id="2147483930" r:id="rId22"/>
    <p:sldLayoutId id="2147483927" r:id="rId23"/>
    <p:sldLayoutId id="2147483827" r:id="rId24"/>
    <p:sldLayoutId id="2147483912" r:id="rId25"/>
    <p:sldLayoutId id="2147483913" r:id="rId26"/>
    <p:sldLayoutId id="2147483914" r:id="rId27"/>
    <p:sldLayoutId id="2147483838" r:id="rId28"/>
    <p:sldLayoutId id="2147483836" r:id="rId29"/>
    <p:sldLayoutId id="2147483837" r:id="rId30"/>
    <p:sldLayoutId id="2147483921" r:id="rId31"/>
    <p:sldLayoutId id="2147483917" r:id="rId32"/>
    <p:sldLayoutId id="2147483916" r:id="rId33"/>
    <p:sldLayoutId id="2147483925" r:id="rId34"/>
    <p:sldLayoutId id="2147483918" r:id="rId35"/>
    <p:sldLayoutId id="2147483924" r:id="rId36"/>
    <p:sldLayoutId id="2147483922" r:id="rId37"/>
    <p:sldLayoutId id="2147483919" r:id="rId38"/>
    <p:sldLayoutId id="2147483867" r:id="rId39"/>
    <p:sldLayoutId id="2147483868" r:id="rId40"/>
    <p:sldLayoutId id="2147483869" r:id="rId41"/>
    <p:sldLayoutId id="2147483870" r:id="rId42"/>
    <p:sldLayoutId id="2147483871" r:id="rId43"/>
    <p:sldLayoutId id="2147483882" r:id="rId44"/>
    <p:sldLayoutId id="2147483883" r:id="rId45"/>
    <p:sldLayoutId id="2147483911" r:id="rId46"/>
    <p:sldLayoutId id="2147483884" r:id="rId47"/>
    <p:sldLayoutId id="2147483885" r:id="rId48"/>
    <p:sldLayoutId id="2147483909" r:id="rId49"/>
    <p:sldLayoutId id="2147483931" r:id="rId50"/>
    <p:sldLayoutId id="2147483932" r:id="rId51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1435" userDrawn="1">
          <p15:clr>
            <a:srgbClr val="F26B43"/>
          </p15:clr>
        </p15:guide>
        <p15:guide id="6" pos="1580" userDrawn="1">
          <p15:clr>
            <a:srgbClr val="F26B43"/>
          </p15:clr>
        </p15:guide>
        <p15:guide id="7" pos="2601" userDrawn="1">
          <p15:clr>
            <a:srgbClr val="F26B43"/>
          </p15:clr>
        </p15:guide>
        <p15:guide id="8" pos="2746" userDrawn="1">
          <p15:clr>
            <a:srgbClr val="F26B43"/>
          </p15:clr>
        </p15:guide>
        <p15:guide id="9" pos="3766" userDrawn="1">
          <p15:clr>
            <a:srgbClr val="F26B43"/>
          </p15:clr>
        </p15:guide>
        <p15:guide id="10" pos="3911" userDrawn="1">
          <p15:clr>
            <a:srgbClr val="F26B43"/>
          </p15:clr>
        </p15:guide>
        <p15:guide id="11" pos="4932" userDrawn="1">
          <p15:clr>
            <a:srgbClr val="F26B43"/>
          </p15:clr>
        </p15:guide>
        <p15:guide id="12" pos="5077" userDrawn="1">
          <p15:clr>
            <a:srgbClr val="F26B43"/>
          </p15:clr>
        </p15:guide>
        <p15:guide id="13" pos="6098" userDrawn="1">
          <p15:clr>
            <a:srgbClr val="F26B43"/>
          </p15:clr>
        </p15:guide>
        <p15:guide id="14" pos="6243" userDrawn="1">
          <p15:clr>
            <a:srgbClr val="F26B43"/>
          </p15:clr>
        </p15:guide>
        <p15:guide id="15" pos="7263" userDrawn="1">
          <p15:clr>
            <a:srgbClr val="F26B43"/>
          </p15:clr>
        </p15:guide>
        <p15:guide id="17" orient="horz" pos="1141" userDrawn="1">
          <p15:clr>
            <a:srgbClr val="F26B43"/>
          </p15:clr>
        </p15:guide>
        <p15:guide id="18" orient="horz" pos="2160" userDrawn="1">
          <p15:clr>
            <a:srgbClr val="F26B43"/>
          </p15:clr>
        </p15:guide>
        <p15:guide id="19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BF1C5-7763-46CF-A208-CA72561C0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797B1-B762-4D63-983D-2C87F33B0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5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8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80.png"/><Relationship Id="rId4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9.png"/><Relationship Id="rId18" Type="http://schemas.openxmlformats.org/officeDocument/2006/relationships/image" Target="../media/image92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88.png"/><Relationship Id="rId17" Type="http://schemas.openxmlformats.org/officeDocument/2006/relationships/image" Target="../media/image91.png"/><Relationship Id="rId2" Type="http://schemas.openxmlformats.org/officeDocument/2006/relationships/image" Target="../media/image82.png"/><Relationship Id="rId16" Type="http://schemas.openxmlformats.org/officeDocument/2006/relationships/image" Target="../media/image75.sv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53.svg"/><Relationship Id="rId5" Type="http://schemas.openxmlformats.org/officeDocument/2006/relationships/image" Target="../media/image85.png"/><Relationship Id="rId15" Type="http://schemas.openxmlformats.org/officeDocument/2006/relationships/image" Target="../media/image74.png"/><Relationship Id="rId10" Type="http://schemas.openxmlformats.org/officeDocument/2006/relationships/image" Target="../media/image52.png"/><Relationship Id="rId19" Type="http://schemas.openxmlformats.org/officeDocument/2006/relationships/image" Target="../media/image93.png"/><Relationship Id="rId4" Type="http://schemas.openxmlformats.org/officeDocument/2006/relationships/image" Target="../media/image84.png"/><Relationship Id="rId9" Type="http://schemas.openxmlformats.org/officeDocument/2006/relationships/image" Target="../media/image47.png"/><Relationship Id="rId1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55.svg"/><Relationship Id="rId7" Type="http://schemas.openxmlformats.org/officeDocument/2006/relationships/image" Target="../media/image9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36.png"/><Relationship Id="rId42" Type="http://schemas.openxmlformats.org/officeDocument/2006/relationships/image" Target="../media/image40.png"/><Relationship Id="rId47" Type="http://schemas.openxmlformats.org/officeDocument/2006/relationships/customXml" Target="../ink/ink22.xml"/><Relationship Id="rId50" Type="http://schemas.openxmlformats.org/officeDocument/2006/relationships/image" Target="../media/image44.png"/><Relationship Id="rId55" Type="http://schemas.openxmlformats.org/officeDocument/2006/relationships/image" Target="../media/image4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9" Type="http://schemas.openxmlformats.org/officeDocument/2006/relationships/customXml" Target="../ink/ink13.xml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customXml" Target="../ink/ink17.xml"/><Relationship Id="rId40" Type="http://schemas.openxmlformats.org/officeDocument/2006/relationships/image" Target="../media/image39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" Type="http://schemas.openxmlformats.org/officeDocument/2006/relationships/image" Target="../media/image22.png"/><Relationship Id="rId10" Type="http://schemas.openxmlformats.org/officeDocument/2006/relationships/customXml" Target="../ink/ink4.xml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../media/image41.png"/><Relationship Id="rId52" Type="http://schemas.openxmlformats.org/officeDocument/2006/relationships/image" Target="../media/image45.png"/><Relationship Id="rId4" Type="http://schemas.openxmlformats.org/officeDocument/2006/relationships/customXml" Target="../ink/ink1.xml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customXml" Target="../ink/ink12.xml"/><Relationship Id="rId30" Type="http://schemas.openxmlformats.org/officeDocument/2006/relationships/image" Target="../media/image34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43.png"/><Relationship Id="rId56" Type="http://schemas.openxmlformats.org/officeDocument/2006/relationships/image" Target="../media/image48.png"/><Relationship Id="rId8" Type="http://schemas.openxmlformats.org/officeDocument/2006/relationships/customXml" Target="../ink/ink3.xml"/><Relationship Id="rId51" Type="http://schemas.openxmlformats.org/officeDocument/2006/relationships/customXml" Target="../ink/ink24.xml"/><Relationship Id="rId3" Type="http://schemas.openxmlformats.org/officeDocument/2006/relationships/image" Target="../media/image21.jpeg"/><Relationship Id="rId12" Type="http://schemas.openxmlformats.org/officeDocument/2006/relationships/image" Target="../media/image25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8.png"/><Relationship Id="rId46" Type="http://schemas.openxmlformats.org/officeDocument/2006/relationships/image" Target="../media/image42.png"/><Relationship Id="rId20" Type="http://schemas.openxmlformats.org/officeDocument/2006/relationships/image" Target="../media/image29.png"/><Relationship Id="rId41" Type="http://schemas.openxmlformats.org/officeDocument/2006/relationships/customXml" Target="../ink/ink19.xml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49" Type="http://schemas.openxmlformats.org/officeDocument/2006/relationships/customXml" Target="../ink/ink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7.png"/><Relationship Id="rId7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53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52.png"/><Relationship Id="rId2" Type="http://schemas.openxmlformats.org/officeDocument/2006/relationships/image" Target="../media/image60.png"/><Relationship Id="rId16" Type="http://schemas.openxmlformats.org/officeDocument/2006/relationships/image" Target="../media/image47.pn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4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79.jpeg"/><Relationship Id="rId4" Type="http://schemas.openxmlformats.org/officeDocument/2006/relationships/image" Target="../media/image76.png"/><Relationship Id="rId9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21104-9652-ABE0-ACFF-946002B0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051" y="2411999"/>
            <a:ext cx="9021764" cy="615553"/>
          </a:xfrm>
        </p:spPr>
        <p:txBody>
          <a:bodyPr>
            <a:normAutofit fontScale="90000"/>
          </a:bodyPr>
          <a:lstStyle/>
          <a:p>
            <a:r>
              <a:rPr lang="nl-NL" err="1">
                <a:latin typeface="Segoe UI Light" panose="020B0502040204020203" pitchFamily="34" charset="0"/>
                <a:cs typeface="Segoe UI Light" panose="020B0502040204020203" pitchFamily="34" charset="0"/>
              </a:rPr>
              <a:t>Paragraph</a:t>
            </a:r>
            <a:r>
              <a:rPr lang="nl-NL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nl-NL" err="1">
                <a:latin typeface="Segoe UI Light" panose="020B0502040204020203" pitchFamily="34" charset="0"/>
                <a:cs typeface="Segoe UI Light" panose="020B0502040204020203" pitchFamily="34" charset="0"/>
              </a:rPr>
              <a:t>Pioneers</a:t>
            </a:r>
            <a:br>
              <a:rPr lang="nl-NL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nl-NL" sz="2200">
                <a:latin typeface="Segoe UI Light" panose="020B0502040204020203" pitchFamily="34" charset="0"/>
                <a:cs typeface="Segoe UI Light" panose="020B0502040204020203" pitchFamily="34" charset="0"/>
              </a:rPr>
              <a:t>A new </a:t>
            </a:r>
            <a:r>
              <a:rPr lang="nl-NL" sz="2200" err="1">
                <a:latin typeface="Segoe UI Light" panose="020B0502040204020203" pitchFamily="34" charset="0"/>
                <a:cs typeface="Segoe UI Light" panose="020B0502040204020203" pitchFamily="34" charset="0"/>
              </a:rPr>
              <a:t>paragraph</a:t>
            </a:r>
            <a:r>
              <a:rPr lang="nl-NL" sz="2200">
                <a:latin typeface="Segoe UI Light" panose="020B0502040204020203" pitchFamily="34" charset="0"/>
                <a:cs typeface="Segoe UI Light" panose="020B0502040204020203" pitchFamily="34" charset="0"/>
              </a:rPr>
              <a:t> in </a:t>
            </a:r>
            <a:r>
              <a:rPr lang="nl-NL" sz="2200" err="1">
                <a:latin typeface="Segoe UI Light" panose="020B0502040204020203" pitchFamily="34" charset="0"/>
                <a:cs typeface="Segoe UI Light" panose="020B0502040204020203" pitchFamily="34" charset="0"/>
              </a:rPr>
              <a:t>sustainable</a:t>
            </a:r>
            <a:r>
              <a:rPr lang="nl-NL" sz="2200">
                <a:latin typeface="Segoe UI Light" panose="020B0502040204020203" pitchFamily="34" charset="0"/>
                <a:cs typeface="Segoe UI Light" panose="020B0502040204020203" pitchFamily="34" charset="0"/>
              </a:rPr>
              <a:t> design</a:t>
            </a:r>
            <a:endParaRPr lang="nl-NL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2EC6BF-7457-093D-848B-2CC288FB6097}"/>
              </a:ext>
            </a:extLst>
          </p:cNvPr>
          <p:cNvSpPr txBox="1">
            <a:spLocks/>
          </p:cNvSpPr>
          <p:nvPr/>
        </p:nvSpPr>
        <p:spPr>
          <a:xfrm>
            <a:off x="1436051" y="4672599"/>
            <a:ext cx="9021764" cy="6155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Segoe UI Light" panose="020B0502040204020203" pitchFamily="34" charset="0"/>
                <a:cs typeface="Segoe UI Light" panose="020B0502040204020203" pitchFamily="34" charset="0"/>
              </a:rPr>
              <a:t>Miel Beekman</a:t>
            </a:r>
          </a:p>
          <a:p>
            <a:r>
              <a:rPr lang="nl-NL">
                <a:latin typeface="Segoe UI Light" panose="020B0502040204020203" pitchFamily="34" charset="0"/>
                <a:cs typeface="Segoe UI Light" panose="020B0502040204020203" pitchFamily="34" charset="0"/>
              </a:rPr>
              <a:t>Katinka Verleg</a:t>
            </a:r>
          </a:p>
          <a:p>
            <a:r>
              <a:rPr lang="nl-NL" err="1">
                <a:latin typeface="Segoe UI Light" panose="020B0502040204020203" pitchFamily="34" charset="0"/>
                <a:cs typeface="Segoe UI Light" panose="020B0502040204020203" pitchFamily="34" charset="0"/>
              </a:rPr>
              <a:t>Erron</a:t>
            </a:r>
            <a:r>
              <a:rPr lang="nl-NL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nl-NL" err="1">
                <a:latin typeface="Segoe UI Light" panose="020B0502040204020203" pitchFamily="34" charset="0"/>
                <a:cs typeface="Segoe UI Light" panose="020B0502040204020203" pitchFamily="34" charset="0"/>
              </a:rPr>
              <a:t>Estrado</a:t>
            </a:r>
            <a:endParaRPr lang="nl-NL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>
                <a:latin typeface="Segoe UI Light" panose="020B0502040204020203" pitchFamily="34" charset="0"/>
                <a:cs typeface="Segoe UI Light" panose="020B0502040204020203" pitchFamily="34" charset="0"/>
              </a:rPr>
              <a:t>Rick Titulaer</a:t>
            </a:r>
          </a:p>
        </p:txBody>
      </p:sp>
      <p:pic>
        <p:nvPicPr>
          <p:cNvPr id="1026" name="Picture 2" descr="Paragraph Icons - Free SVG &amp; PNG Paragraph Images - Noun Project">
            <a:extLst>
              <a:ext uri="{FF2B5EF4-FFF2-40B4-BE49-F238E27FC236}">
                <a16:creationId xmlns:a16="http://schemas.microsoft.com/office/drawing/2014/main" id="{B75CD70C-E781-47C3-906D-A4506AA8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" y="2044572"/>
            <a:ext cx="982980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8B8E18-7B77-6A96-1C44-C439FF89F1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899" y="1931851"/>
            <a:ext cx="4215498" cy="35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9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E165BF-A166-9FAB-6FC9-79CF7ADB90E7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Integral</a:t>
            </a:r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 Design</a:t>
            </a:r>
          </a:p>
        </p:txBody>
      </p:sp>
      <p:pic>
        <p:nvPicPr>
          <p:cNvPr id="5" name="Picture 4" descr="Paragraph Icons - Free SVG &amp; PNG Paragraph Images - Noun Project">
            <a:extLst>
              <a:ext uri="{FF2B5EF4-FFF2-40B4-BE49-F238E27FC236}">
                <a16:creationId xmlns:a16="http://schemas.microsoft.com/office/drawing/2014/main" id="{F01D7230-C645-4C85-C5C7-FF098E06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Exponential Graph with solid fill">
            <a:extLst>
              <a:ext uri="{FF2B5EF4-FFF2-40B4-BE49-F238E27FC236}">
                <a16:creationId xmlns:a16="http://schemas.microsoft.com/office/drawing/2014/main" id="{CE5CDDEC-0A08-5FE1-6A4D-807CAF42E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5197" y="49748"/>
            <a:ext cx="1048523" cy="104852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0BB7B91-8F45-28D4-3307-A155D36BB9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14" y="1623591"/>
            <a:ext cx="5268686" cy="4131208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E17C7AB4-D4F1-A549-581F-3382092FCA26}"/>
              </a:ext>
            </a:extLst>
          </p:cNvPr>
          <p:cNvSpPr txBox="1"/>
          <p:nvPr/>
        </p:nvSpPr>
        <p:spPr>
          <a:xfrm>
            <a:off x="343928" y="6212810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8510138C-8C85-9E94-2F69-171FC0EBF2DD}"/>
              </a:ext>
            </a:extLst>
          </p:cNvPr>
          <p:cNvSpPr txBox="1"/>
          <p:nvPr/>
        </p:nvSpPr>
        <p:spPr>
          <a:xfrm>
            <a:off x="4308688" y="6212810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Process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C72BA6DF-676C-FCCF-5D6E-6DCDAD700625}"/>
              </a:ext>
            </a:extLst>
          </p:cNvPr>
          <p:cNvSpPr txBox="1"/>
          <p:nvPr/>
        </p:nvSpPr>
        <p:spPr>
          <a:xfrm>
            <a:off x="9115599" y="6249288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Out</a:t>
            </a:r>
          </a:p>
        </p:txBody>
      </p:sp>
      <p:pic>
        <p:nvPicPr>
          <p:cNvPr id="16" name="Picture 42">
            <a:extLst>
              <a:ext uri="{FF2B5EF4-FFF2-40B4-BE49-F238E27FC236}">
                <a16:creationId xmlns:a16="http://schemas.microsoft.com/office/drawing/2014/main" id="{CF1690FD-1EA2-ED8D-A356-68343A2410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5932" y="4566801"/>
            <a:ext cx="1213685" cy="1361840"/>
          </a:xfrm>
          <a:prstGeom prst="rect">
            <a:avLst/>
          </a:prstGeom>
        </p:spPr>
      </p:pic>
      <p:sp>
        <p:nvSpPr>
          <p:cNvPr id="17" name="Arrow: Down 44">
            <a:extLst>
              <a:ext uri="{FF2B5EF4-FFF2-40B4-BE49-F238E27FC236}">
                <a16:creationId xmlns:a16="http://schemas.microsoft.com/office/drawing/2014/main" id="{D03D4D83-480C-8B8E-9DF0-F1CD79114AB5}"/>
              </a:ext>
            </a:extLst>
          </p:cNvPr>
          <p:cNvSpPr/>
          <p:nvPr/>
        </p:nvSpPr>
        <p:spPr>
          <a:xfrm>
            <a:off x="10180315" y="4986239"/>
            <a:ext cx="473809" cy="100969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3B71FB88-3325-EE0D-3EE0-09695800451B}"/>
              </a:ext>
            </a:extLst>
          </p:cNvPr>
          <p:cNvSpPr txBox="1"/>
          <p:nvPr/>
        </p:nvSpPr>
        <p:spPr>
          <a:xfrm>
            <a:off x="8927477" y="1894957"/>
            <a:ext cx="2920595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/>
              <a:t>Safety: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Pylon </a:t>
            </a:r>
          </a:p>
          <a:p>
            <a:pPr marL="457200" indent="-457200" algn="l">
              <a:buFontTx/>
              <a:buChar char="-"/>
            </a:pPr>
            <a:r>
              <a:rPr lang="nl-NL"/>
              <a:t>Pylon </a:t>
            </a:r>
            <a:r>
              <a:rPr lang="nl-NL" err="1"/>
              <a:t>bending</a:t>
            </a:r>
            <a:r>
              <a:rPr lang="nl-NL"/>
              <a:t>, </a:t>
            </a:r>
            <a:r>
              <a:rPr lang="nl-NL" err="1"/>
              <a:t>shear</a:t>
            </a:r>
            <a:r>
              <a:rPr lang="nl-NL"/>
              <a:t>, </a:t>
            </a:r>
            <a:r>
              <a:rPr lang="nl-NL" err="1"/>
              <a:t>normal</a:t>
            </a:r>
            <a:r>
              <a:rPr lang="nl-NL"/>
              <a:t> force, </a:t>
            </a:r>
            <a:r>
              <a:rPr lang="nl-NL" err="1"/>
              <a:t>stability</a:t>
            </a:r>
            <a:endParaRPr lang="nl-NL"/>
          </a:p>
          <a:p>
            <a:pPr marL="457200" indent="-457200" algn="l">
              <a:buFontTx/>
              <a:buChar char="-"/>
            </a:pPr>
            <a:r>
              <a:rPr lang="nl-NL"/>
              <a:t>UC = 0.98</a:t>
            </a:r>
          </a:p>
          <a:p>
            <a:pPr marL="457200" indent="-457200" algn="l">
              <a:buFontTx/>
              <a:buChar char="-"/>
            </a:pPr>
            <a:endParaRPr lang="nl-NL"/>
          </a:p>
          <a:p>
            <a:r>
              <a:rPr lang="nl-NL" err="1"/>
              <a:t>Cables</a:t>
            </a:r>
            <a:r>
              <a:rPr lang="nl-NL"/>
              <a:t> </a:t>
            </a:r>
          </a:p>
          <a:p>
            <a:pPr marL="457200" indent="-457200">
              <a:buFontTx/>
              <a:buChar char="-"/>
            </a:pPr>
            <a:r>
              <a:rPr lang="nl-NL" err="1"/>
              <a:t>Normal</a:t>
            </a:r>
            <a:r>
              <a:rPr lang="nl-NL"/>
              <a:t> force </a:t>
            </a:r>
            <a:r>
              <a:rPr lang="nl-NL" err="1"/>
              <a:t>cables</a:t>
            </a:r>
            <a:endParaRPr lang="nl-NL"/>
          </a:p>
          <a:p>
            <a:pPr marL="457200" indent="-457200">
              <a:buFontTx/>
              <a:buChar char="-"/>
            </a:pPr>
            <a:r>
              <a:rPr lang="nl-NL"/>
              <a:t>UC = 0.9</a:t>
            </a:r>
          </a:p>
        </p:txBody>
      </p:sp>
      <p:sp>
        <p:nvSpPr>
          <p:cNvPr id="19" name="TextBox 43">
            <a:extLst>
              <a:ext uri="{FF2B5EF4-FFF2-40B4-BE49-F238E27FC236}">
                <a16:creationId xmlns:a16="http://schemas.microsoft.com/office/drawing/2014/main" id="{865E2553-5FD0-6699-5C27-2764EE389FCE}"/>
              </a:ext>
            </a:extLst>
          </p:cNvPr>
          <p:cNvSpPr txBox="1"/>
          <p:nvPr/>
        </p:nvSpPr>
        <p:spPr>
          <a:xfrm>
            <a:off x="9975504" y="5247721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Minimise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CC6051C2-5767-CE8E-4BB4-713506A018F9}"/>
              </a:ext>
            </a:extLst>
          </p:cNvPr>
          <p:cNvSpPr txBox="1"/>
          <p:nvPr/>
        </p:nvSpPr>
        <p:spPr>
          <a:xfrm>
            <a:off x="343928" y="1878168"/>
            <a:ext cx="2920595" cy="2800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/>
              <a:t>Parameters: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/>
              <a:t>Pylon </a:t>
            </a:r>
          </a:p>
          <a:p>
            <a:pPr marL="800100" lvl="1" indent="-342900">
              <a:buFontTx/>
              <a:buChar char="-"/>
            </a:pPr>
            <a:r>
              <a:rPr lang="nl-NL" err="1"/>
              <a:t>section</a:t>
            </a:r>
            <a:r>
              <a:rPr lang="nl-NL"/>
              <a:t> </a:t>
            </a:r>
            <a:r>
              <a:rPr lang="nl-NL" err="1"/>
              <a:t>width</a:t>
            </a:r>
            <a:endParaRPr lang="nl-NL"/>
          </a:p>
          <a:p>
            <a:pPr marL="800100" lvl="1" indent="-342900">
              <a:buFontTx/>
              <a:buChar char="-"/>
            </a:pPr>
            <a:r>
              <a:rPr lang="nl-NL" err="1"/>
              <a:t>Height</a:t>
            </a:r>
            <a:endParaRPr lang="nl-NL"/>
          </a:p>
          <a:p>
            <a:pPr marL="800100" lvl="1" indent="-342900">
              <a:buFontTx/>
              <a:buChar char="-"/>
            </a:pPr>
            <a:r>
              <a:rPr lang="nl-NL"/>
              <a:t>Tilt</a:t>
            </a:r>
          </a:p>
          <a:p>
            <a:pPr marL="800100" lvl="1" indent="-342900">
              <a:buFontTx/>
              <a:buChar char="-"/>
            </a:pPr>
            <a:r>
              <a:rPr lang="nl-NL" err="1"/>
              <a:t>Position</a:t>
            </a:r>
            <a:endParaRPr lang="nl-NL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err="1"/>
              <a:t>Cables</a:t>
            </a:r>
            <a:r>
              <a:rPr lang="nl-NL"/>
              <a:t> </a:t>
            </a:r>
          </a:p>
          <a:p>
            <a:pPr marL="800100" lvl="1" indent="-342900">
              <a:buFontTx/>
              <a:buChar char="-"/>
            </a:pPr>
            <a:r>
              <a:rPr lang="nl-NL"/>
              <a:t>Span </a:t>
            </a:r>
            <a:r>
              <a:rPr lang="nl-NL" err="1"/>
              <a:t>between</a:t>
            </a:r>
            <a:r>
              <a:rPr lang="nl-NL"/>
              <a:t> </a:t>
            </a:r>
          </a:p>
          <a:p>
            <a:pPr lvl="1"/>
            <a:r>
              <a:rPr lang="nl-NL"/>
              <a:t>	</a:t>
            </a:r>
            <a:r>
              <a:rPr lang="nl-NL" err="1"/>
              <a:t>cables</a:t>
            </a:r>
            <a:endParaRPr lang="nl-NL"/>
          </a:p>
          <a:p>
            <a:pPr algn="l"/>
            <a:endParaRPr lang="nl-NL" sz="2000"/>
          </a:p>
        </p:txBody>
      </p:sp>
      <p:pic>
        <p:nvPicPr>
          <p:cNvPr id="6" name="Afbeelding 3" descr="Afbeelding met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E69AAEE1-AAE4-F43B-B259-3B4AD970BC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1840" y="83932"/>
            <a:ext cx="2405877" cy="1632171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DAC1EB4E-E124-7A1C-AD6E-3A8B77CF88A1}"/>
              </a:ext>
            </a:extLst>
          </p:cNvPr>
          <p:cNvSpPr txBox="1"/>
          <p:nvPr/>
        </p:nvSpPr>
        <p:spPr>
          <a:xfrm>
            <a:off x="8623344" y="2920"/>
            <a:ext cx="1612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err="1"/>
              <a:t>Detailing</a:t>
            </a:r>
            <a:r>
              <a:rPr lang="nl-NL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5515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E165BF-A166-9FAB-6FC9-79CF7ADB90E7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Optimisation 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6A8E55-C59E-D027-02BB-F228C4723367}"/>
              </a:ext>
            </a:extLst>
          </p:cNvPr>
          <p:cNvSpPr txBox="1"/>
          <p:nvPr/>
        </p:nvSpPr>
        <p:spPr>
          <a:xfrm>
            <a:off x="863855" y="62375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B5D3B-E70E-CE5A-8C47-274B8423C89D}"/>
              </a:ext>
            </a:extLst>
          </p:cNvPr>
          <p:cNvSpPr txBox="1"/>
          <p:nvPr/>
        </p:nvSpPr>
        <p:spPr>
          <a:xfrm>
            <a:off x="4828615" y="62375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D1D6FD-CD89-6D28-C405-CB83A58A21CF}"/>
              </a:ext>
            </a:extLst>
          </p:cNvPr>
          <p:cNvSpPr txBox="1"/>
          <p:nvPr/>
        </p:nvSpPr>
        <p:spPr>
          <a:xfrm>
            <a:off x="9414126" y="62375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62871-4141-3CDF-EC69-CEC4319B7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624" y="2115611"/>
            <a:ext cx="758638" cy="641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B350D-2814-10EA-959E-140DEB44495D}"/>
              </a:ext>
            </a:extLst>
          </p:cNvPr>
          <p:cNvSpPr txBox="1"/>
          <p:nvPr/>
        </p:nvSpPr>
        <p:spPr>
          <a:xfrm>
            <a:off x="3448232" y="4135746"/>
            <a:ext cx="2273465" cy="756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/>
              <a:t>RBFOpt</a:t>
            </a:r>
          </a:p>
          <a:p>
            <a:r>
              <a:rPr lang="nl-NL" sz="1000"/>
              <a:t>CMA-ES</a:t>
            </a:r>
          </a:p>
          <a:p>
            <a:r>
              <a:rPr lang="nl-NL" sz="1000"/>
              <a:t>RBFMOpt</a:t>
            </a:r>
          </a:p>
          <a:p>
            <a:r>
              <a:rPr lang="nl-NL" sz="1000"/>
              <a:t>MACO</a:t>
            </a:r>
          </a:p>
          <a:p>
            <a:r>
              <a:rPr lang="nl-NL" sz="1000"/>
              <a:t>MOEA</a:t>
            </a:r>
          </a:p>
          <a:p>
            <a:r>
              <a:rPr lang="nl-NL" sz="900"/>
              <a:t>NSGA-2</a:t>
            </a:r>
            <a:endParaRPr lang="nl-NL" sz="1000"/>
          </a:p>
          <a:p>
            <a:r>
              <a:rPr lang="nl-NL" sz="1000"/>
              <a:t>NSPSO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9F79E-5E36-83F1-B35D-18252C78C5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153" y="4080183"/>
            <a:ext cx="735466" cy="696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700F8-DD30-5819-3658-DC99ED7500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186" y="2378934"/>
            <a:ext cx="820982" cy="830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F36ACE-92AF-681E-DF05-6579D84D0E76}"/>
              </a:ext>
            </a:extLst>
          </p:cNvPr>
          <p:cNvSpPr txBox="1"/>
          <p:nvPr/>
        </p:nvSpPr>
        <p:spPr>
          <a:xfrm>
            <a:off x="3530394" y="2614935"/>
            <a:ext cx="2273465" cy="280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/>
              <a:t>GA</a:t>
            </a:r>
          </a:p>
          <a:p>
            <a:r>
              <a:rPr lang="nl-NL" sz="1100"/>
              <a:t>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1E33F-2C95-8925-602D-773E6003101C}"/>
              </a:ext>
            </a:extLst>
          </p:cNvPr>
          <p:cNvSpPr txBox="1"/>
          <p:nvPr/>
        </p:nvSpPr>
        <p:spPr>
          <a:xfrm>
            <a:off x="5245046" y="2327447"/>
            <a:ext cx="2273465" cy="17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SPEA-2</a:t>
            </a:r>
            <a:endParaRPr lang="nl-NL" sz="11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48543B-460D-3A70-AB68-5BAAE3D7AB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735" y="3193156"/>
            <a:ext cx="617923" cy="641894"/>
          </a:xfrm>
          <a:prstGeom prst="rect">
            <a:avLst/>
          </a:prstGeom>
        </p:spPr>
      </p:pic>
      <p:pic>
        <p:nvPicPr>
          <p:cNvPr id="11" name="Picture 4" descr="Metaheuristic Optimization Plug-in for Grasshopper&#10;">
            <a:extLst>
              <a:ext uri="{FF2B5EF4-FFF2-40B4-BE49-F238E27FC236}">
                <a16:creationId xmlns:a16="http://schemas.microsoft.com/office/drawing/2014/main" id="{30C764E5-2011-EF01-06D7-965E4B0D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492" y="4635088"/>
            <a:ext cx="437554" cy="4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B230BC-3A0A-FA0C-5E5C-08B357E0616B}"/>
              </a:ext>
            </a:extLst>
          </p:cNvPr>
          <p:cNvSpPr txBox="1"/>
          <p:nvPr/>
        </p:nvSpPr>
        <p:spPr>
          <a:xfrm>
            <a:off x="5245046" y="4768709"/>
            <a:ext cx="2273465" cy="17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jEDE</a:t>
            </a:r>
            <a:endParaRPr lang="nl-NL" sz="11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3BF8E5-B5C4-7B0B-08CC-43CEC73166F2}"/>
              </a:ext>
            </a:extLst>
          </p:cNvPr>
          <p:cNvSpPr txBox="1"/>
          <p:nvPr/>
        </p:nvSpPr>
        <p:spPr>
          <a:xfrm>
            <a:off x="5963198" y="3313403"/>
            <a:ext cx="2273465" cy="280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NSGA-2</a:t>
            </a:r>
          </a:p>
          <a:p>
            <a:r>
              <a:rPr lang="en-GB" sz="1100"/>
              <a:t>K-means</a:t>
            </a:r>
            <a:endParaRPr lang="nl-NL" sz="1100"/>
          </a:p>
        </p:txBody>
      </p:sp>
      <p:pic>
        <p:nvPicPr>
          <p:cNvPr id="14" name="Picture 6" descr="Rhino - Grasshopper Guides">
            <a:extLst>
              <a:ext uri="{FF2B5EF4-FFF2-40B4-BE49-F238E27FC236}">
                <a16:creationId xmlns:a16="http://schemas.microsoft.com/office/drawing/2014/main" id="{FAA4D10A-5738-A2E1-A6E2-D03C31B95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163" y="2993506"/>
            <a:ext cx="1450923" cy="122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7A40B4D-E299-6D53-818D-E67C8066258A}"/>
              </a:ext>
            </a:extLst>
          </p:cNvPr>
          <p:cNvSpPr txBox="1"/>
          <p:nvPr/>
        </p:nvSpPr>
        <p:spPr>
          <a:xfrm>
            <a:off x="9765377" y="1958986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Maximise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0810DF1-6D78-8B68-37F0-AF9DFF4860E3}"/>
              </a:ext>
            </a:extLst>
          </p:cNvPr>
          <p:cNvSpPr/>
          <p:nvPr/>
        </p:nvSpPr>
        <p:spPr>
          <a:xfrm>
            <a:off x="2716395" y="1980919"/>
            <a:ext cx="5068425" cy="3475001"/>
          </a:xfrm>
          <a:custGeom>
            <a:avLst/>
            <a:gdLst>
              <a:gd name="connsiteX0" fmla="*/ 4595 w 4310087"/>
              <a:gd name="connsiteY0" fmla="*/ 298674 h 2955071"/>
              <a:gd name="connsiteX1" fmla="*/ 0 w 4310087"/>
              <a:gd name="connsiteY1" fmla="*/ 1222264 h 2955071"/>
              <a:gd name="connsiteX2" fmla="*/ 1222264 w 4310087"/>
              <a:gd name="connsiteY2" fmla="*/ 1902320 h 2955071"/>
              <a:gd name="connsiteX3" fmla="*/ 1286593 w 4310087"/>
              <a:gd name="connsiteY3" fmla="*/ 1989624 h 2955071"/>
              <a:gd name="connsiteX4" fmla="*/ 1562292 w 4310087"/>
              <a:gd name="connsiteY4" fmla="*/ 2890239 h 2955071"/>
              <a:gd name="connsiteX5" fmla="*/ 1608242 w 4310087"/>
              <a:gd name="connsiteY5" fmla="*/ 2954569 h 2955071"/>
              <a:gd name="connsiteX6" fmla="*/ 2265323 w 4310087"/>
              <a:gd name="connsiteY6" fmla="*/ 2894834 h 2955071"/>
              <a:gd name="connsiteX7" fmla="*/ 2982139 w 4310087"/>
              <a:gd name="connsiteY7" fmla="*/ 2302083 h 2955071"/>
              <a:gd name="connsiteX8" fmla="*/ 3115393 w 4310087"/>
              <a:gd name="connsiteY8" fmla="*/ 2223968 h 2955071"/>
              <a:gd name="connsiteX9" fmla="*/ 4310087 w 4310087"/>
              <a:gd name="connsiteY9" fmla="*/ 1442822 h 2955071"/>
              <a:gd name="connsiteX10" fmla="*/ 4310087 w 4310087"/>
              <a:gd name="connsiteY10" fmla="*/ 1401468 h 2955071"/>
              <a:gd name="connsiteX11" fmla="*/ 3133773 w 4310087"/>
              <a:gd name="connsiteY11" fmla="*/ 142444 h 2955071"/>
              <a:gd name="connsiteX12" fmla="*/ 3083228 w 4310087"/>
              <a:gd name="connsiteY12" fmla="*/ 101090 h 2955071"/>
              <a:gd name="connsiteX13" fmla="*/ 1989624 w 4310087"/>
              <a:gd name="connsiteY13" fmla="*/ 4595 h 2955071"/>
              <a:gd name="connsiteX14" fmla="*/ 1750686 w 4310087"/>
              <a:gd name="connsiteY14" fmla="*/ 0 h 2955071"/>
              <a:gd name="connsiteX15" fmla="*/ 4595 w 4310087"/>
              <a:gd name="connsiteY15" fmla="*/ 298674 h 295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10087" h="2955071">
                <a:moveTo>
                  <a:pt x="4595" y="298674"/>
                </a:moveTo>
                <a:cubicBezTo>
                  <a:pt x="3063" y="606537"/>
                  <a:pt x="1532" y="914401"/>
                  <a:pt x="0" y="1222264"/>
                </a:cubicBezTo>
                <a:lnTo>
                  <a:pt x="1222264" y="1902320"/>
                </a:lnTo>
                <a:cubicBezTo>
                  <a:pt x="1271598" y="1944608"/>
                  <a:pt x="1247733" y="1917457"/>
                  <a:pt x="1286593" y="1989624"/>
                </a:cubicBezTo>
                <a:lnTo>
                  <a:pt x="1562292" y="2890239"/>
                </a:lnTo>
                <a:cubicBezTo>
                  <a:pt x="1578324" y="2965053"/>
                  <a:pt x="1554147" y="2954569"/>
                  <a:pt x="1608242" y="2954569"/>
                </a:cubicBezTo>
                <a:lnTo>
                  <a:pt x="2265323" y="2894834"/>
                </a:lnTo>
                <a:lnTo>
                  <a:pt x="2982139" y="2302083"/>
                </a:lnTo>
                <a:lnTo>
                  <a:pt x="3115393" y="2223968"/>
                </a:lnTo>
                <a:lnTo>
                  <a:pt x="4310087" y="1442822"/>
                </a:lnTo>
                <a:lnTo>
                  <a:pt x="4310087" y="1401468"/>
                </a:lnTo>
                <a:lnTo>
                  <a:pt x="3133773" y="142444"/>
                </a:lnTo>
                <a:lnTo>
                  <a:pt x="3083228" y="101090"/>
                </a:lnTo>
                <a:lnTo>
                  <a:pt x="1989624" y="4595"/>
                </a:lnTo>
                <a:lnTo>
                  <a:pt x="1750686" y="0"/>
                </a:lnTo>
                <a:lnTo>
                  <a:pt x="4595" y="298674"/>
                </a:lnTo>
                <a:close/>
              </a:path>
            </a:pathLst>
          </a:cu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859172-2DDE-06A9-7579-5B39A3AEA03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964" y="4294226"/>
            <a:ext cx="3284349" cy="1862835"/>
          </a:xfrm>
          <a:prstGeom prst="rect">
            <a:avLst/>
          </a:prstGeom>
        </p:spPr>
      </p:pic>
      <p:sp>
        <p:nvSpPr>
          <p:cNvPr id="46" name="Arrow: Down 45">
            <a:extLst>
              <a:ext uri="{FF2B5EF4-FFF2-40B4-BE49-F238E27FC236}">
                <a16:creationId xmlns:a16="http://schemas.microsoft.com/office/drawing/2014/main" id="{FECB741B-6464-0B38-66A4-6DA54E4FF6BA}"/>
              </a:ext>
            </a:extLst>
          </p:cNvPr>
          <p:cNvSpPr/>
          <p:nvPr/>
        </p:nvSpPr>
        <p:spPr>
          <a:xfrm rot="10800000">
            <a:off x="10049219" y="1694252"/>
            <a:ext cx="473809" cy="100969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Paragraph Icons - Free SVG &amp; PNG Paragraph Images - Noun Project">
            <a:extLst>
              <a:ext uri="{FF2B5EF4-FFF2-40B4-BE49-F238E27FC236}">
                <a16:creationId xmlns:a16="http://schemas.microsoft.com/office/drawing/2014/main" id="{DFFCD625-259A-1BFF-9ABA-EFDEDEE4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 descr="Exponential Graph with solid fill">
            <a:extLst>
              <a:ext uri="{FF2B5EF4-FFF2-40B4-BE49-F238E27FC236}">
                <a16:creationId xmlns:a16="http://schemas.microsoft.com/office/drawing/2014/main" id="{A3F8A429-885B-73C5-C87C-C33DC65244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35197" y="49748"/>
            <a:ext cx="1048523" cy="1048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DD0400-ACC9-AFB7-E3F1-9BD9062838B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442" y="1865767"/>
            <a:ext cx="1754266" cy="9860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5CA05B-F3C1-5926-3975-EE73010B8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074" y="3094148"/>
            <a:ext cx="1622634" cy="9860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9F7F54-F090-2110-F00D-C5960E8495B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074" y="4551676"/>
            <a:ext cx="1622634" cy="9860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58FCD56-06B4-0097-24D9-9353830BD60F}"/>
              </a:ext>
            </a:extLst>
          </p:cNvPr>
          <p:cNvSpPr txBox="1"/>
          <p:nvPr/>
        </p:nvSpPr>
        <p:spPr>
          <a:xfrm>
            <a:off x="9765377" y="3520414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Maximise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29FC25B-592B-5729-C014-74A1BFFB451B}"/>
              </a:ext>
            </a:extLst>
          </p:cNvPr>
          <p:cNvSpPr/>
          <p:nvPr/>
        </p:nvSpPr>
        <p:spPr>
          <a:xfrm rot="10800000">
            <a:off x="10049219" y="3255680"/>
            <a:ext cx="473809" cy="100969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A6FAE0-4042-678C-DBC6-590C28008DFC}"/>
              </a:ext>
            </a:extLst>
          </p:cNvPr>
          <p:cNvSpPr txBox="1"/>
          <p:nvPr/>
        </p:nvSpPr>
        <p:spPr>
          <a:xfrm>
            <a:off x="9765377" y="4841728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Maximise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2E4426F-4B6E-A235-07D5-B6BF0C25380E}"/>
              </a:ext>
            </a:extLst>
          </p:cNvPr>
          <p:cNvSpPr/>
          <p:nvPr/>
        </p:nvSpPr>
        <p:spPr>
          <a:xfrm rot="10800000">
            <a:off x="10049219" y="4576994"/>
            <a:ext cx="473809" cy="100969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4E7733-9F9D-0630-BAB5-9BBA01D46E84}"/>
              </a:ext>
            </a:extLst>
          </p:cNvPr>
          <p:cNvSpPr txBox="1"/>
          <p:nvPr/>
        </p:nvSpPr>
        <p:spPr>
          <a:xfrm>
            <a:off x="350672" y="2364996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Bridge parameters</a:t>
            </a:r>
          </a:p>
        </p:txBody>
      </p:sp>
      <p:pic>
        <p:nvPicPr>
          <p:cNvPr id="29" name="Graphic 28" descr="Bridge scene with solid fill">
            <a:extLst>
              <a:ext uri="{FF2B5EF4-FFF2-40B4-BE49-F238E27FC236}">
                <a16:creationId xmlns:a16="http://schemas.microsoft.com/office/drawing/2014/main" id="{B8AE17C9-E5AC-CC3E-4B02-652B8E4943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4971" y="1447101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5779495-8C03-AD80-380D-2F3912D57BC7}"/>
              </a:ext>
            </a:extLst>
          </p:cNvPr>
          <p:cNvSpPr txBox="1"/>
          <p:nvPr/>
        </p:nvSpPr>
        <p:spPr>
          <a:xfrm>
            <a:off x="722924" y="3814338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Bee</a:t>
            </a:r>
            <a:endParaRPr lang="nl-NL" sz="1600" b="1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7181B9-99F8-6729-6DD2-A75BE42CFAD8}"/>
              </a:ext>
            </a:extLst>
          </p:cNvPr>
          <p:cNvSpPr txBox="1"/>
          <p:nvPr/>
        </p:nvSpPr>
        <p:spPr>
          <a:xfrm>
            <a:off x="746912" y="5368434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Icon</a:t>
            </a:r>
          </a:p>
        </p:txBody>
      </p:sp>
      <p:pic>
        <p:nvPicPr>
          <p:cNvPr id="47" name="Graphic 46" descr="Bee with solid fill">
            <a:extLst>
              <a:ext uri="{FF2B5EF4-FFF2-40B4-BE49-F238E27FC236}">
                <a16:creationId xmlns:a16="http://schemas.microsoft.com/office/drawing/2014/main" id="{E3DBA057-BCFA-6E5A-CD81-35AF7FE8FF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5164" y="2885635"/>
            <a:ext cx="914400" cy="914400"/>
          </a:xfrm>
          <a:prstGeom prst="rect">
            <a:avLst/>
          </a:prstGeom>
        </p:spPr>
      </p:pic>
      <p:pic>
        <p:nvPicPr>
          <p:cNvPr id="49" name="Graphic 48" descr="Cell Tower with solid fill">
            <a:extLst>
              <a:ext uri="{FF2B5EF4-FFF2-40B4-BE49-F238E27FC236}">
                <a16:creationId xmlns:a16="http://schemas.microsoft.com/office/drawing/2014/main" id="{8C47382A-9680-8F3B-6463-48CAED06D8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2951" y="43611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0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E165BF-A166-9FAB-6FC9-79CF7ADB90E7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Optimisation II</a:t>
            </a:r>
          </a:p>
        </p:txBody>
      </p:sp>
      <p:pic>
        <p:nvPicPr>
          <p:cNvPr id="2" name="Picture 1" descr="Paragraph Icons - Free SVG &amp; PNG Paragraph Images - Noun Project">
            <a:extLst>
              <a:ext uri="{FF2B5EF4-FFF2-40B4-BE49-F238E27FC236}">
                <a16:creationId xmlns:a16="http://schemas.microsoft.com/office/drawing/2014/main" id="{9C8D8138-66F5-D108-68F9-89CF0DFA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Exponential Graph with solid fill">
            <a:extLst>
              <a:ext uri="{FF2B5EF4-FFF2-40B4-BE49-F238E27FC236}">
                <a16:creationId xmlns:a16="http://schemas.microsoft.com/office/drawing/2014/main" id="{0CF70E35-7B16-DE8F-27EE-4AFD09680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197" y="49748"/>
            <a:ext cx="1048523" cy="1048523"/>
          </a:xfrm>
          <a:prstGeom prst="rect">
            <a:avLst/>
          </a:prstGeom>
        </p:spPr>
      </p:pic>
      <p:pic>
        <p:nvPicPr>
          <p:cNvPr id="5" name="Explore">
            <a:hlinkClick r:id="" action="ppaction://media"/>
            <a:extLst>
              <a:ext uri="{FF2B5EF4-FFF2-40B4-BE49-F238E27FC236}">
                <a16:creationId xmlns:a16="http://schemas.microsoft.com/office/drawing/2014/main" id="{7AAED5EF-87BA-88A5-CF50-4A4C0E876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37" r="8777"/>
          <a:stretch/>
        </p:blipFill>
        <p:spPr>
          <a:xfrm>
            <a:off x="2052320" y="1418272"/>
            <a:ext cx="6695440" cy="50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Teacher with solid fill">
            <a:extLst>
              <a:ext uri="{FF2B5EF4-FFF2-40B4-BE49-F238E27FC236}">
                <a16:creationId xmlns:a16="http://schemas.microsoft.com/office/drawing/2014/main" id="{53A19B76-A181-BA65-00FD-7FB6A4849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4195" y="157608"/>
            <a:ext cx="1279525" cy="12795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E165BF-A166-9FAB-6FC9-79CF7ADB90E7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Presentation</a:t>
            </a:r>
          </a:p>
        </p:txBody>
      </p:sp>
      <p:pic>
        <p:nvPicPr>
          <p:cNvPr id="2" name="Picture 1" descr="Paragraph Icons - Free SVG &amp; PNG Paragraph Images - Noun Project">
            <a:extLst>
              <a:ext uri="{FF2B5EF4-FFF2-40B4-BE49-F238E27FC236}">
                <a16:creationId xmlns:a16="http://schemas.microsoft.com/office/drawing/2014/main" id="{9C8D8138-66F5-D108-68F9-89CF0DFA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BF2E4F8-1936-EC74-A91C-F47BA9D48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40" y="2041652"/>
            <a:ext cx="3607305" cy="360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B2F20B6-0761-FDA2-D08B-BF9FF42F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505" y="2041653"/>
            <a:ext cx="3607307" cy="36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169A5D4-7973-8474-C968-D4770758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0972" y="2041653"/>
            <a:ext cx="3607306" cy="36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ERAS | EvolveLAB">
            <a:extLst>
              <a:ext uri="{FF2B5EF4-FFF2-40B4-BE49-F238E27FC236}">
                <a16:creationId xmlns:a16="http://schemas.microsoft.com/office/drawing/2014/main" id="{AEF04A15-5DB2-FF73-337B-0C1FABB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" y="6003398"/>
            <a:ext cx="2067560" cy="6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773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Teacher with solid fill">
            <a:extLst>
              <a:ext uri="{FF2B5EF4-FFF2-40B4-BE49-F238E27FC236}">
                <a16:creationId xmlns:a16="http://schemas.microsoft.com/office/drawing/2014/main" id="{53A19B76-A181-BA65-00FD-7FB6A4849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4195" y="157608"/>
            <a:ext cx="1279525" cy="1279525"/>
          </a:xfrm>
          <a:prstGeom prst="rect">
            <a:avLst/>
          </a:prstGeom>
        </p:spPr>
      </p:pic>
      <p:pic>
        <p:nvPicPr>
          <p:cNvPr id="2" name="Picture 1" descr="Paragraph Icons - Free SVG &amp; PNG Paragraph Images - Noun Project">
            <a:extLst>
              <a:ext uri="{FF2B5EF4-FFF2-40B4-BE49-F238E27FC236}">
                <a16:creationId xmlns:a16="http://schemas.microsoft.com/office/drawing/2014/main" id="{9C8D8138-66F5-D108-68F9-89CF0DFA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en-2 724260362, drone view, realisti, bridgepng, M 5">
            <a:hlinkClick r:id="" action="ppaction://media"/>
            <a:extLst>
              <a:ext uri="{FF2B5EF4-FFF2-40B4-BE49-F238E27FC236}">
                <a16:creationId xmlns:a16="http://schemas.microsoft.com/office/drawing/2014/main" id="{62A3887F-79CC-A5EE-67C2-ABB5B1702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9195" y="0"/>
            <a:ext cx="6911110" cy="6911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70771E-A2FE-3B49-CD99-343909A879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25" y="6289040"/>
            <a:ext cx="1480841" cy="4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7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E165BF-A166-9FAB-6FC9-79CF7ADB90E7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Conclusion</a:t>
            </a:r>
            <a:endParaRPr lang="nl-NL" b="1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 descr="Paragraph Icons - Free SVG &amp; PNG Paragraph Images - Noun Project">
            <a:extLst>
              <a:ext uri="{FF2B5EF4-FFF2-40B4-BE49-F238E27FC236}">
                <a16:creationId xmlns:a16="http://schemas.microsoft.com/office/drawing/2014/main" id="{9C8D8138-66F5-D108-68F9-89CF0DFA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F6919-13F4-B961-01CE-703857B269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178" y="1483536"/>
            <a:ext cx="5868421" cy="493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7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PCC: gevolgen klimaatverandering steeds erger; 'nu razendsnel aan de slag'">
            <a:extLst>
              <a:ext uri="{FF2B5EF4-FFF2-40B4-BE49-F238E27FC236}">
                <a16:creationId xmlns:a16="http://schemas.microsoft.com/office/drawing/2014/main" id="{5551E57A-6474-74FF-181E-E33C915A6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2AF0A5A-303C-DAAE-3BEF-89997711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55" y="5651457"/>
            <a:ext cx="9021764" cy="61555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Urgence</a:t>
            </a:r>
          </a:p>
        </p:txBody>
      </p:sp>
    </p:spTree>
    <p:extLst>
      <p:ext uri="{BB962C8B-B14F-4D97-AF65-F5344CB8AC3E}">
        <p14:creationId xmlns:p14="http://schemas.microsoft.com/office/powerpoint/2010/main" val="376566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plore NYC's urban wilderness with this handy map - Curbed NY">
            <a:extLst>
              <a:ext uri="{FF2B5EF4-FFF2-40B4-BE49-F238E27FC236}">
                <a16:creationId xmlns:a16="http://schemas.microsoft.com/office/drawing/2014/main" id="{1DF80C01-9299-6FDB-A231-7550629E6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" y="-635000"/>
            <a:ext cx="12222480" cy="81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2AF0A5A-303C-DAAE-3BEF-89997711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55" y="5651457"/>
            <a:ext cx="9021764" cy="615553"/>
          </a:xfrm>
        </p:spPr>
        <p:txBody>
          <a:bodyPr>
            <a:normAutofit/>
          </a:bodyPr>
          <a:lstStyle/>
          <a:p>
            <a:r>
              <a:rPr lang="nl-NL" b="1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Biodiversity</a:t>
            </a:r>
            <a:r>
              <a:rPr lang="nl-NL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nl-NL" b="1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loss</a:t>
            </a:r>
            <a:endParaRPr lang="nl-NL" b="1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3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B65844-239D-2CB6-85CC-6835098C16F7}"/>
              </a:ext>
            </a:extLst>
          </p:cNvPr>
          <p:cNvGrpSpPr/>
          <p:nvPr/>
        </p:nvGrpSpPr>
        <p:grpSpPr>
          <a:xfrm>
            <a:off x="154674" y="287640"/>
            <a:ext cx="8948382" cy="4355609"/>
            <a:chOff x="0" y="574010"/>
            <a:chExt cx="12192000" cy="5934434"/>
          </a:xfrm>
        </p:grpSpPr>
        <p:pic>
          <p:nvPicPr>
            <p:cNvPr id="5" name="Picture 4" descr="A model of a road&#10;&#10;Description automatically generated">
              <a:extLst>
                <a:ext uri="{FF2B5EF4-FFF2-40B4-BE49-F238E27FC236}">
                  <a16:creationId xmlns:a16="http://schemas.microsoft.com/office/drawing/2014/main" id="{79797275-34AE-6938-A22A-0CADD1BE9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74010"/>
              <a:ext cx="12192000" cy="593443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CE496DE-76AA-40D8-FB6C-E27A61D07836}"/>
                    </a:ext>
                  </a:extLst>
                </p14:cNvPr>
                <p14:cNvContentPartPr/>
                <p14:nvPr/>
              </p14:nvContentPartPr>
              <p14:xfrm>
                <a:off x="6705280" y="1592400"/>
                <a:ext cx="158760" cy="1476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CE496DE-76AA-40D8-FB6C-E27A61D0783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80704" y="1567876"/>
                  <a:ext cx="207420" cy="15249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E17A6BF-D5CB-73AD-9DA0-DBC27713A79C}"/>
                    </a:ext>
                  </a:extLst>
                </p14:cNvPr>
                <p14:cNvContentPartPr/>
                <p14:nvPr/>
              </p14:nvContentPartPr>
              <p14:xfrm>
                <a:off x="4550680" y="3293040"/>
                <a:ext cx="36720" cy="1085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E17A6BF-D5CB-73AD-9DA0-DBC27713A79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26200" y="3268531"/>
                  <a:ext cx="85190" cy="11342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F42B089-A423-A116-D1EB-B0443FDB8157}"/>
                    </a:ext>
                  </a:extLst>
                </p14:cNvPr>
                <p14:cNvContentPartPr/>
                <p14:nvPr/>
              </p14:nvContentPartPr>
              <p14:xfrm>
                <a:off x="8593480" y="1848720"/>
                <a:ext cx="350640" cy="950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F42B089-A423-A116-D1EB-B0443FDB815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68960" y="1824213"/>
                  <a:ext cx="399190" cy="99892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AA82384-9E55-39D0-8A2B-F37759430E86}"/>
                </a:ext>
              </a:extLst>
            </p:cNvPr>
            <p:cNvGrpSpPr/>
            <p:nvPr/>
          </p:nvGrpSpPr>
          <p:grpSpPr>
            <a:xfrm>
              <a:off x="5709160" y="1564320"/>
              <a:ext cx="4013280" cy="1820160"/>
              <a:chOff x="5709160" y="1564320"/>
              <a:chExt cx="4013280" cy="182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551AE0A-78EE-AE59-B534-F3399DAC4691}"/>
                      </a:ext>
                    </a:extLst>
                  </p14:cNvPr>
                  <p14:cNvContentPartPr/>
                  <p14:nvPr/>
                </p14:nvContentPartPr>
                <p14:xfrm>
                  <a:off x="6756400" y="1655400"/>
                  <a:ext cx="613800" cy="14983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551AE0A-78EE-AE59-B534-F3399DAC469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751720" y="1651080"/>
                    <a:ext cx="622440" cy="150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568AF73A-6448-F413-506A-C6D8E9328E47}"/>
                      </a:ext>
                    </a:extLst>
                  </p14:cNvPr>
                  <p14:cNvContentPartPr/>
                  <p14:nvPr/>
                </p14:nvContentPartPr>
                <p14:xfrm>
                  <a:off x="6821920" y="1739640"/>
                  <a:ext cx="801360" cy="12078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568AF73A-6448-F413-506A-C6D8E9328E4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817600" y="1735320"/>
                    <a:ext cx="810000" cy="121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255ADD35-D0CA-0E40-8517-0EBFC6C35E31}"/>
                      </a:ext>
                    </a:extLst>
                  </p14:cNvPr>
                  <p14:cNvContentPartPr/>
                  <p14:nvPr/>
                </p14:nvContentPartPr>
                <p14:xfrm>
                  <a:off x="6791680" y="1564320"/>
                  <a:ext cx="1169640" cy="12200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255ADD35-D0CA-0E40-8517-0EBFC6C35E3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787360" y="1560000"/>
                    <a:ext cx="1178280" cy="122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D85A880-74C3-CBBF-2FD3-EC04456D55D7}"/>
                      </a:ext>
                    </a:extLst>
                  </p14:cNvPr>
                  <p14:cNvContentPartPr/>
                  <p14:nvPr/>
                </p14:nvContentPartPr>
                <p14:xfrm>
                  <a:off x="6853600" y="1731720"/>
                  <a:ext cx="30240" cy="14990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D85A880-74C3-CBBF-2FD3-EC04456D55D7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849280" y="1727400"/>
                    <a:ext cx="38880" cy="150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5D8D5FD-CAE0-77CA-1CA6-71D999C2A117}"/>
                      </a:ext>
                    </a:extLst>
                  </p14:cNvPr>
                  <p14:cNvContentPartPr/>
                  <p14:nvPr/>
                </p14:nvContentPartPr>
                <p14:xfrm>
                  <a:off x="6412240" y="2001000"/>
                  <a:ext cx="394920" cy="1264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5D8D5FD-CAE0-77CA-1CA6-71D999C2A117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407920" y="1996680"/>
                    <a:ext cx="403560" cy="127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231641FA-82FB-0DA0-D579-3391B062BE0E}"/>
                      </a:ext>
                    </a:extLst>
                  </p14:cNvPr>
                  <p14:cNvContentPartPr/>
                  <p14:nvPr/>
                </p14:nvContentPartPr>
                <p14:xfrm>
                  <a:off x="6085000" y="1762680"/>
                  <a:ext cx="625320" cy="16218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231641FA-82FB-0DA0-D579-3391B062BE0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080680" y="1758360"/>
                    <a:ext cx="633960" cy="163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342652B-9C72-2699-6C8B-4A81A84CB409}"/>
                      </a:ext>
                    </a:extLst>
                  </p14:cNvPr>
                  <p14:cNvContentPartPr/>
                  <p14:nvPr/>
                </p14:nvContentPartPr>
                <p14:xfrm>
                  <a:off x="5709160" y="1625160"/>
                  <a:ext cx="930240" cy="13075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342652B-9C72-2699-6C8B-4A81A84CB40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704840" y="1620840"/>
                    <a:ext cx="938880" cy="131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7AF515A5-D6F8-E05F-0910-B7E53FD1C5C1}"/>
                      </a:ext>
                    </a:extLst>
                  </p14:cNvPr>
                  <p14:cNvContentPartPr/>
                  <p14:nvPr/>
                </p14:nvContentPartPr>
                <p14:xfrm>
                  <a:off x="6281560" y="1686360"/>
                  <a:ext cx="459720" cy="6897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7AF515A5-D6F8-E05F-0910-B7E53FD1C5C1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277240" y="1682040"/>
                    <a:ext cx="468360" cy="69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C631A40-0A49-E3A4-91D4-D4A0F858031C}"/>
                      </a:ext>
                    </a:extLst>
                  </p14:cNvPr>
                  <p14:cNvContentPartPr/>
                  <p14:nvPr/>
                </p14:nvContentPartPr>
                <p14:xfrm>
                  <a:off x="6756400" y="1721640"/>
                  <a:ext cx="232920" cy="4680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AC631A40-0A49-E3A4-91D4-D4A0F858031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751720" y="1717320"/>
                    <a:ext cx="241560" cy="47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74AA576-91CD-4570-4B6B-B81F3966C6B4}"/>
                      </a:ext>
                    </a:extLst>
                  </p14:cNvPr>
                  <p14:cNvContentPartPr/>
                  <p14:nvPr/>
                </p14:nvContentPartPr>
                <p14:xfrm>
                  <a:off x="8377480" y="1884360"/>
                  <a:ext cx="588600" cy="7077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74AA576-91CD-4570-4B6B-B81F3966C6B4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8373160" y="1880040"/>
                    <a:ext cx="597240" cy="71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6749A38-3D83-2C3F-0BF8-192DB43A3E2B}"/>
                      </a:ext>
                    </a:extLst>
                  </p14:cNvPr>
                  <p14:cNvContentPartPr/>
                  <p14:nvPr/>
                </p14:nvContentPartPr>
                <p14:xfrm>
                  <a:off x="8873560" y="1828200"/>
                  <a:ext cx="117720" cy="5698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6749A38-3D83-2C3F-0BF8-192DB43A3E2B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869240" y="1823880"/>
                    <a:ext cx="126360" cy="57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B05108C5-DE98-44E1-16AC-452497541B7F}"/>
                      </a:ext>
                    </a:extLst>
                  </p14:cNvPr>
                  <p14:cNvContentPartPr/>
                  <p14:nvPr/>
                </p14:nvContentPartPr>
                <p14:xfrm>
                  <a:off x="8961040" y="1869240"/>
                  <a:ext cx="246600" cy="6318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B05108C5-DE98-44E1-16AC-452497541B7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8956360" y="1864920"/>
                    <a:ext cx="255240" cy="64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150B91A0-74E3-2CAD-3DB0-C1EFDDB136FD}"/>
                      </a:ext>
                    </a:extLst>
                  </p14:cNvPr>
                  <p14:cNvContentPartPr/>
                  <p14:nvPr/>
                </p14:nvContentPartPr>
                <p14:xfrm>
                  <a:off x="9118360" y="1859160"/>
                  <a:ext cx="325440" cy="6051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150B91A0-74E3-2CAD-3DB0-C1EFDDB136FD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9114040" y="1854840"/>
                    <a:ext cx="334080" cy="61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1DF39B1C-A7C3-746F-245E-09F727415CF4}"/>
                      </a:ext>
                    </a:extLst>
                  </p14:cNvPr>
                  <p14:cNvContentPartPr/>
                  <p14:nvPr/>
                </p14:nvContentPartPr>
                <p14:xfrm>
                  <a:off x="9062200" y="2036640"/>
                  <a:ext cx="660240" cy="7092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DF39B1C-A7C3-746F-245E-09F727415CF4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057880" y="2032320"/>
                    <a:ext cx="668880" cy="71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6D7C32F-0B7A-8D5B-F11A-427F7BA218EB}"/>
                      </a:ext>
                    </a:extLst>
                  </p14:cNvPr>
                  <p14:cNvContentPartPr/>
                  <p14:nvPr/>
                </p14:nvContentPartPr>
                <p14:xfrm>
                  <a:off x="8312680" y="1974000"/>
                  <a:ext cx="714240" cy="5212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6D7C32F-0B7A-8D5B-F11A-427F7BA218EB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8308360" y="1969680"/>
                    <a:ext cx="722880" cy="52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156952E-BEE3-EF87-A361-AD4C808FE04B}"/>
                </a:ext>
              </a:extLst>
            </p:cNvPr>
            <p:cNvGrpSpPr/>
            <p:nvPr/>
          </p:nvGrpSpPr>
          <p:grpSpPr>
            <a:xfrm>
              <a:off x="3737080" y="3326880"/>
              <a:ext cx="1768680" cy="1343520"/>
              <a:chOff x="3737080" y="3326880"/>
              <a:chExt cx="1768680" cy="1343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87D00552-4229-0A79-7FB1-8F9ED94DC1DC}"/>
                      </a:ext>
                    </a:extLst>
                  </p14:cNvPr>
                  <p14:cNvContentPartPr/>
                  <p14:nvPr/>
                </p14:nvContentPartPr>
                <p14:xfrm>
                  <a:off x="4540960" y="3326880"/>
                  <a:ext cx="964800" cy="3074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87D00552-4229-0A79-7FB1-8F9ED94DC1D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536640" y="3322560"/>
                    <a:ext cx="973440" cy="31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3F35A320-EC70-5E46-06E6-9911F536A60B}"/>
                      </a:ext>
                    </a:extLst>
                  </p14:cNvPr>
                  <p14:cNvContentPartPr/>
                  <p14:nvPr/>
                </p14:nvContentPartPr>
                <p14:xfrm>
                  <a:off x="4540960" y="3397800"/>
                  <a:ext cx="616680" cy="5454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3F35A320-EC70-5E46-06E6-9911F536A60B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536640" y="3393480"/>
                    <a:ext cx="625320" cy="55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32B5638-6831-C110-D0CC-EDAC456B1D3E}"/>
                      </a:ext>
                    </a:extLst>
                  </p14:cNvPr>
                  <p14:cNvContentPartPr/>
                  <p14:nvPr/>
                </p14:nvContentPartPr>
                <p14:xfrm>
                  <a:off x="4515400" y="3403200"/>
                  <a:ext cx="324000" cy="10738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32B5638-6831-C110-D0CC-EDAC456B1D3E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511080" y="3398880"/>
                    <a:ext cx="332640" cy="10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BAD4CCB0-C685-B5B3-2290-2DCBAF164A49}"/>
                      </a:ext>
                    </a:extLst>
                  </p14:cNvPr>
                  <p14:cNvContentPartPr/>
                  <p14:nvPr/>
                </p14:nvContentPartPr>
                <p14:xfrm>
                  <a:off x="4652920" y="3545400"/>
                  <a:ext cx="243720" cy="7635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BAD4CCB0-C685-B5B3-2290-2DCBAF164A49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4648600" y="3541080"/>
                    <a:ext cx="25236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2E030B5-0ACA-6E7B-1799-00EA48B24644}"/>
                      </a:ext>
                    </a:extLst>
                  </p14:cNvPr>
                  <p14:cNvContentPartPr/>
                  <p14:nvPr/>
                </p14:nvContentPartPr>
                <p14:xfrm>
                  <a:off x="4293640" y="3464040"/>
                  <a:ext cx="308520" cy="9514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2E030B5-0ACA-6E7B-1799-00EA48B24644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289320" y="3459720"/>
                    <a:ext cx="317160" cy="9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9F585DAF-121D-67AB-39DC-DFAB0DADA801}"/>
                      </a:ext>
                    </a:extLst>
                  </p14:cNvPr>
                  <p14:cNvContentPartPr/>
                  <p14:nvPr/>
                </p14:nvContentPartPr>
                <p14:xfrm>
                  <a:off x="3859120" y="3535320"/>
                  <a:ext cx="621000" cy="11350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9F585DAF-121D-67AB-39DC-DFAB0DADA8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854800" y="3531000"/>
                    <a:ext cx="629640" cy="11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5A964ABF-E3C7-CDDC-269D-F8D6907FE232}"/>
                      </a:ext>
                    </a:extLst>
                  </p14:cNvPr>
                  <p14:cNvContentPartPr/>
                  <p14:nvPr/>
                </p14:nvContentPartPr>
                <p14:xfrm>
                  <a:off x="3737080" y="3576000"/>
                  <a:ext cx="677520" cy="85860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5A964ABF-E3C7-CDDC-269D-F8D6907FE232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732760" y="3571680"/>
                    <a:ext cx="686160" cy="867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2AF0A5A-303C-DAAE-3BEF-89997711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61" y="574010"/>
            <a:ext cx="9021764" cy="615553"/>
          </a:xfrm>
        </p:spPr>
        <p:txBody>
          <a:bodyPr>
            <a:normAutofit/>
          </a:bodyPr>
          <a:lstStyle/>
          <a:p>
            <a:r>
              <a:rPr lang="nl-NL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 Concept</a:t>
            </a:r>
          </a:p>
        </p:txBody>
      </p:sp>
      <p:pic>
        <p:nvPicPr>
          <p:cNvPr id="3" name="Picture 2" descr="Paragraph Icons - Free SVG &amp; PNG Paragraph Images - Noun Project">
            <a:extLst>
              <a:ext uri="{FF2B5EF4-FFF2-40B4-BE49-F238E27FC236}">
                <a16:creationId xmlns:a16="http://schemas.microsoft.com/office/drawing/2014/main" id="{2A334798-2C01-666C-325E-DF22506C1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651" y="5456350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7B11711-82E9-3A92-8294-E3FE593EF6D7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945" y="2515095"/>
            <a:ext cx="4357037" cy="366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45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05EEE-8B37-E5F8-6DE4-3C6F63F117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154" y="1259023"/>
            <a:ext cx="6440301" cy="50062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E8B456-5FAD-99B9-1EE4-279175BB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858" y="5906927"/>
            <a:ext cx="9021764" cy="615553"/>
          </a:xfrm>
        </p:spPr>
        <p:txBody>
          <a:bodyPr>
            <a:normAutofit/>
          </a:bodyPr>
          <a:lstStyle/>
          <a:p>
            <a:r>
              <a:rPr lang="nl-NL" sz="1100">
                <a:latin typeface="Segoe UI Light" panose="020B0502040204020203" pitchFamily="34" charset="0"/>
                <a:cs typeface="Segoe UI Light" panose="020B0502040204020203" pitchFamily="34" charset="0"/>
              </a:rPr>
              <a:t>Harvard Business School, September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611C4-9619-A96F-1DC4-6AADE00701D3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How? AI </a:t>
            </a:r>
            <a:r>
              <a:rPr lang="nl-NL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Driven</a:t>
            </a:r>
            <a:endParaRPr lang="nl-NL" b="1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 descr="Paragraph Icons - Free SVG &amp; PNG Paragraph Images - Noun Project">
            <a:extLst>
              <a:ext uri="{FF2B5EF4-FFF2-40B4-BE49-F238E27FC236}">
                <a16:creationId xmlns:a16="http://schemas.microsoft.com/office/drawing/2014/main" id="{47D3B166-07C6-5C6D-4E8D-677F789A1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01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2AF0A5A-303C-DAAE-3BEF-89997711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52" y="5069406"/>
            <a:ext cx="2268188" cy="615553"/>
          </a:xfrm>
        </p:spPr>
        <p:txBody>
          <a:bodyPr>
            <a:normAutofit/>
          </a:bodyPr>
          <a:lstStyle/>
          <a:p>
            <a:pPr algn="ctr"/>
            <a:r>
              <a:rPr lang="nl-NL" sz="3100" b="1">
                <a:latin typeface="Segoe UI Light" panose="020B0502040204020203" pitchFamily="34" charset="0"/>
                <a:cs typeface="Segoe UI Light" panose="020B0502040204020203" pitchFamily="34" charset="0"/>
              </a:rPr>
              <a:t>Ideation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36CC0-D03E-71A4-337A-CF18E4D4EFFA}"/>
              </a:ext>
            </a:extLst>
          </p:cNvPr>
          <p:cNvSpPr txBox="1">
            <a:spLocks/>
          </p:cNvSpPr>
          <p:nvPr/>
        </p:nvSpPr>
        <p:spPr>
          <a:xfrm>
            <a:off x="4564540" y="5027689"/>
            <a:ext cx="2268188" cy="615553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Optimisation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6B476F-154E-DBBF-B5CA-9144408EB873}"/>
              </a:ext>
            </a:extLst>
          </p:cNvPr>
          <p:cNvSpPr txBox="1">
            <a:spLocks/>
          </p:cNvSpPr>
          <p:nvPr/>
        </p:nvSpPr>
        <p:spPr>
          <a:xfrm>
            <a:off x="9017070" y="5069406"/>
            <a:ext cx="2268188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nl-NL" sz="3000" b="1">
                <a:latin typeface="Segoe UI Light" panose="020B0502040204020203" pitchFamily="34" charset="0"/>
                <a:cs typeface="Segoe UI Light" panose="020B0502040204020203" pitchFamily="34" charset="0"/>
              </a:rPr>
              <a:t>Presentation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5690EE-FBAD-9D1D-D72F-39246B1DCC2F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AI </a:t>
            </a:r>
            <a:r>
              <a:rPr lang="nl-NL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Driven</a:t>
            </a:r>
            <a:endParaRPr lang="nl-NL" b="1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Graphic 5" descr="Lightbulb with solid fill">
            <a:extLst>
              <a:ext uri="{FF2B5EF4-FFF2-40B4-BE49-F238E27FC236}">
                <a16:creationId xmlns:a16="http://schemas.microsoft.com/office/drawing/2014/main" id="{A8B26570-5573-847A-18FF-2E94A1E0D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33" y="2719075"/>
            <a:ext cx="1653425" cy="1653425"/>
          </a:xfrm>
          <a:prstGeom prst="rect">
            <a:avLst/>
          </a:prstGeom>
        </p:spPr>
      </p:pic>
      <p:pic>
        <p:nvPicPr>
          <p:cNvPr id="8" name="Graphic 7" descr="Exponential Graph with solid fill">
            <a:extLst>
              <a:ext uri="{FF2B5EF4-FFF2-40B4-BE49-F238E27FC236}">
                <a16:creationId xmlns:a16="http://schemas.microsoft.com/office/drawing/2014/main" id="{E63EB9C5-238F-A96F-0969-0330EBDC4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0083" y="2804291"/>
            <a:ext cx="1713162" cy="1713162"/>
          </a:xfrm>
          <a:prstGeom prst="rect">
            <a:avLst/>
          </a:prstGeom>
        </p:spPr>
      </p:pic>
      <p:pic>
        <p:nvPicPr>
          <p:cNvPr id="11" name="Graphic 10" descr="Teacher with solid fill">
            <a:extLst>
              <a:ext uri="{FF2B5EF4-FFF2-40B4-BE49-F238E27FC236}">
                <a16:creationId xmlns:a16="http://schemas.microsoft.com/office/drawing/2014/main" id="{78192F63-BBA1-F48E-9C5F-74A2F7581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90715" y="2804291"/>
            <a:ext cx="1828034" cy="1828034"/>
          </a:xfrm>
          <a:prstGeom prst="rect">
            <a:avLst/>
          </a:prstGeom>
        </p:spPr>
      </p:pic>
      <p:pic>
        <p:nvPicPr>
          <p:cNvPr id="12" name="Picture 11" descr="Paragraph Icons - Free SVG &amp; PNG Paragraph Images - Noun Project">
            <a:extLst>
              <a:ext uri="{FF2B5EF4-FFF2-40B4-BE49-F238E27FC236}">
                <a16:creationId xmlns:a16="http://schemas.microsoft.com/office/drawing/2014/main" id="{901C7FBD-34BE-3ED3-04C0-0CB001B5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42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E165BF-A166-9FAB-6FC9-79CF7ADB90E7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Ideation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B173E-7BFD-99B6-99BB-88A443F966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61" y="1465797"/>
            <a:ext cx="2597699" cy="2590951"/>
          </a:xfrm>
          <a:prstGeom prst="rect">
            <a:avLst/>
          </a:prstGeom>
        </p:spPr>
      </p:pic>
      <p:pic>
        <p:nvPicPr>
          <p:cNvPr id="9" name="Picture 8" descr="Paragraph Icons - Free SVG &amp; PNG Paragraph Images - Noun Project">
            <a:extLst>
              <a:ext uri="{FF2B5EF4-FFF2-40B4-BE49-F238E27FC236}">
                <a16:creationId xmlns:a16="http://schemas.microsoft.com/office/drawing/2014/main" id="{C85FDA6F-C248-F898-1804-32D3C0A2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Lightbulb with solid fill">
            <a:extLst>
              <a:ext uri="{FF2B5EF4-FFF2-40B4-BE49-F238E27FC236}">
                <a16:creationId xmlns:a16="http://schemas.microsoft.com/office/drawing/2014/main" id="{FDE17F93-79BD-B576-5F15-BA2D2EE1E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94175" y="141040"/>
            <a:ext cx="1089545" cy="10895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BA0EB54-ADC3-E050-D122-0A061C241C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518" y="1465797"/>
            <a:ext cx="5405243" cy="53922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132AC13-5E91-F1BA-9265-520260515781}"/>
              </a:ext>
            </a:extLst>
          </p:cNvPr>
          <p:cNvSpPr txBox="1">
            <a:spLocks/>
          </p:cNvSpPr>
          <p:nvPr/>
        </p:nvSpPr>
        <p:spPr>
          <a:xfrm>
            <a:off x="5753518" y="922808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sz="2000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ChatGPT</a:t>
            </a:r>
            <a:r>
              <a:rPr lang="nl-NL" sz="2000" b="1">
                <a:latin typeface="Segoe UI Light" panose="020B0502040204020203" pitchFamily="34" charset="0"/>
                <a:cs typeface="Segoe UI Light" panose="020B0502040204020203" pitchFamily="34" charset="0"/>
              </a:rPr>
              <a:t> – Bridge </a:t>
            </a:r>
            <a:r>
              <a:rPr lang="nl-NL" sz="2000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sustainability</a:t>
            </a:r>
            <a:endParaRPr lang="nl-NL" sz="2000" b="1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Afbeelding 6" descr="Afbeelding met hemel, wolk, buitenshuis, boom&#10;&#10;Automatisch gegenereerde beschrijving">
            <a:extLst>
              <a:ext uri="{FF2B5EF4-FFF2-40B4-BE49-F238E27FC236}">
                <a16:creationId xmlns:a16="http://schemas.microsoft.com/office/drawing/2014/main" id="{DE22F72B-72A8-FE78-A1BA-2749B1A255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392" y="2697932"/>
            <a:ext cx="2399528" cy="2405769"/>
          </a:xfrm>
          <a:prstGeom prst="rect">
            <a:avLst/>
          </a:prstGeom>
        </p:spPr>
      </p:pic>
      <p:pic>
        <p:nvPicPr>
          <p:cNvPr id="13" name="Afbeelding 10" descr="Afbeelding met wiel, spaak, fiets&#10;&#10;Automatisch gegenereerde beschrijving">
            <a:extLst>
              <a:ext uri="{FF2B5EF4-FFF2-40B4-BE49-F238E27FC236}">
                <a16:creationId xmlns:a16="http://schemas.microsoft.com/office/drawing/2014/main" id="{1A3C7B64-0F8C-6D54-B2F7-CD7081F947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04" y="4264855"/>
            <a:ext cx="2515536" cy="25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EDB67C-C9A9-E9D1-689A-58E89CF631C7}"/>
              </a:ext>
            </a:extLst>
          </p:cNvPr>
          <p:cNvGrpSpPr/>
          <p:nvPr/>
        </p:nvGrpSpPr>
        <p:grpSpPr>
          <a:xfrm>
            <a:off x="526183" y="5231122"/>
            <a:ext cx="5517486" cy="899897"/>
            <a:chOff x="-176008" y="2331447"/>
            <a:chExt cx="6754803" cy="11017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E6EF752-E3C4-B867-2DBB-A8A59FB8B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03" y="2331447"/>
              <a:ext cx="3621317" cy="71090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F039FE5-969D-A154-9A30-ADBF09183B43}"/>
                </a:ext>
              </a:extLst>
            </p:cNvPr>
            <p:cNvSpPr txBox="1"/>
            <p:nvPr/>
          </p:nvSpPr>
          <p:spPr>
            <a:xfrm>
              <a:off x="483561" y="3094032"/>
              <a:ext cx="6095234" cy="339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1.110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0.080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0.510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0.000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0.000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0.000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0.000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0.480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0.000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0.030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0.000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-0.040</a:t>
              </a:r>
              <a:r>
                <a:rPr lang="en-NL" sz="600"/>
                <a:t> </a:t>
              </a:r>
              <a:r>
                <a:rPr lang="en-NL" sz="6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2.170</a:t>
              </a:r>
              <a:endParaRPr lang="en-US" sz="6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  <a:p>
              <a:r>
                <a:rPr lang="en-NL" sz="600">
                  <a:solidFill>
                    <a:srgbClr val="000000"/>
                  </a:solidFill>
                  <a:latin typeface="Arial" panose="020B0604020202020204" pitchFamily="34" charset="0"/>
                </a:rPr>
                <a:t>1.120 0.020 0.050 0.000 0.000 0.000 0.000 0.050 0.010 0.030 0.000 -0.760 0.520  </a:t>
              </a:r>
              <a:endParaRPr lang="nl-NL" sz="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098322-9025-5165-ABB2-15738EA3E26F}"/>
                </a:ext>
              </a:extLst>
            </p:cNvPr>
            <p:cNvSpPr txBox="1"/>
            <p:nvPr/>
          </p:nvSpPr>
          <p:spPr>
            <a:xfrm>
              <a:off x="-176008" y="3094033"/>
              <a:ext cx="6095234" cy="339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anose="020B0604020202020204" pitchFamily="34" charset="0"/>
                </a:rPr>
                <a:t>Virgin Steel</a:t>
              </a:r>
            </a:p>
            <a:p>
              <a:r>
                <a:rPr lang="en-US" sz="600">
                  <a:solidFill>
                    <a:srgbClr val="000000"/>
                  </a:solidFill>
                  <a:latin typeface="Arial" panose="020B0604020202020204" pitchFamily="34" charset="0"/>
                </a:rPr>
                <a:t>Re-used Steel </a:t>
              </a:r>
              <a:endParaRPr lang="nl-NL" sz="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E165BF-A166-9FAB-6FC9-79CF7ADB90E7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Optimisation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6A8E55-C59E-D027-02BB-F228C4723367}"/>
              </a:ext>
            </a:extLst>
          </p:cNvPr>
          <p:cNvSpPr txBox="1"/>
          <p:nvPr/>
        </p:nvSpPr>
        <p:spPr>
          <a:xfrm>
            <a:off x="863855" y="62375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B5D3B-E70E-CE5A-8C47-274B8423C89D}"/>
              </a:ext>
            </a:extLst>
          </p:cNvPr>
          <p:cNvSpPr txBox="1"/>
          <p:nvPr/>
        </p:nvSpPr>
        <p:spPr>
          <a:xfrm>
            <a:off x="4828615" y="62375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D1D6FD-CD89-6D28-C405-CB83A58A21CF}"/>
              </a:ext>
            </a:extLst>
          </p:cNvPr>
          <p:cNvSpPr txBox="1"/>
          <p:nvPr/>
        </p:nvSpPr>
        <p:spPr>
          <a:xfrm>
            <a:off x="9414126" y="62375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6CFE5A-9543-5B88-0EA1-B8934F65839E}"/>
              </a:ext>
            </a:extLst>
          </p:cNvPr>
          <p:cNvSpPr txBox="1"/>
          <p:nvPr/>
        </p:nvSpPr>
        <p:spPr>
          <a:xfrm>
            <a:off x="442930" y="3812007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Reclaimed</a:t>
            </a:r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 steel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7910F8-BEAD-654C-E39F-E97D142AC81B}"/>
              </a:ext>
            </a:extLst>
          </p:cNvPr>
          <p:cNvSpPr txBox="1"/>
          <p:nvPr/>
        </p:nvSpPr>
        <p:spPr>
          <a:xfrm>
            <a:off x="0" y="5462179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NMD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A40B4D-E299-6D53-818D-E67C8066258A}"/>
              </a:ext>
            </a:extLst>
          </p:cNvPr>
          <p:cNvSpPr txBox="1"/>
          <p:nvPr/>
        </p:nvSpPr>
        <p:spPr>
          <a:xfrm>
            <a:off x="9869709" y="2378934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Maximise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FB461F-13AB-2242-B30B-9C595CE1E7AC}"/>
              </a:ext>
            </a:extLst>
          </p:cNvPr>
          <p:cNvSpPr txBox="1"/>
          <p:nvPr/>
        </p:nvSpPr>
        <p:spPr>
          <a:xfrm>
            <a:off x="9869708" y="4344662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Minimise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1468F0A-6121-9EAF-F197-6AEB1594E669}"/>
              </a:ext>
            </a:extLst>
          </p:cNvPr>
          <p:cNvGrpSpPr/>
          <p:nvPr/>
        </p:nvGrpSpPr>
        <p:grpSpPr>
          <a:xfrm>
            <a:off x="3470985" y="1959344"/>
            <a:ext cx="5161694" cy="3249279"/>
            <a:chOff x="2716395" y="1980919"/>
            <a:chExt cx="5520268" cy="3475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E62871-4141-3CDF-EC69-CEC4319B7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7624" y="2115611"/>
              <a:ext cx="758638" cy="64189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2B350D-2814-10EA-959E-140DEB44495D}"/>
                </a:ext>
              </a:extLst>
            </p:cNvPr>
            <p:cNvSpPr txBox="1"/>
            <p:nvPr/>
          </p:nvSpPr>
          <p:spPr>
            <a:xfrm>
              <a:off x="3448232" y="4135746"/>
              <a:ext cx="2273465" cy="75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/>
                <a:t>RBFOpt</a:t>
              </a:r>
            </a:p>
            <a:p>
              <a:r>
                <a:rPr lang="nl-NL" sz="1000"/>
                <a:t>CMA-ES</a:t>
              </a:r>
            </a:p>
            <a:p>
              <a:r>
                <a:rPr lang="nl-NL" sz="1000"/>
                <a:t>RBFMOpt</a:t>
              </a:r>
            </a:p>
            <a:p>
              <a:r>
                <a:rPr lang="nl-NL" sz="1000"/>
                <a:t>MACO</a:t>
              </a:r>
            </a:p>
            <a:p>
              <a:r>
                <a:rPr lang="nl-NL" sz="1000"/>
                <a:t>MOEA</a:t>
              </a:r>
            </a:p>
            <a:p>
              <a:r>
                <a:rPr lang="nl-NL" sz="900"/>
                <a:t>NSGA-2</a:t>
              </a:r>
              <a:endParaRPr lang="nl-NL" sz="1000"/>
            </a:p>
            <a:p>
              <a:r>
                <a:rPr lang="nl-NL" sz="1000"/>
                <a:t>NSPSO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F9F79E-5E36-83F1-B35D-18252C78C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153" y="4080183"/>
              <a:ext cx="735466" cy="6966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9700F8-DD30-5819-3658-DC99ED75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5186" y="2378934"/>
              <a:ext cx="820982" cy="83087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F36ACE-92AF-681E-DF05-6579D84D0E76}"/>
                </a:ext>
              </a:extLst>
            </p:cNvPr>
            <p:cNvSpPr txBox="1"/>
            <p:nvPr/>
          </p:nvSpPr>
          <p:spPr>
            <a:xfrm>
              <a:off x="3530394" y="2614935"/>
              <a:ext cx="2273465" cy="280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/>
                <a:t>GA</a:t>
              </a:r>
            </a:p>
            <a:p>
              <a:r>
                <a:rPr lang="nl-NL" sz="1100"/>
                <a:t>SA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A1E33F-2C95-8925-602D-773E6003101C}"/>
                </a:ext>
              </a:extLst>
            </p:cNvPr>
            <p:cNvSpPr txBox="1"/>
            <p:nvPr/>
          </p:nvSpPr>
          <p:spPr>
            <a:xfrm>
              <a:off x="5245046" y="2327447"/>
              <a:ext cx="2273465" cy="170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SPEA-2</a:t>
              </a:r>
              <a:endParaRPr lang="nl-NL" sz="11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48543B-460D-3A70-AB68-5BAAE3D7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2735" y="3193156"/>
              <a:ext cx="617923" cy="641894"/>
            </a:xfrm>
            <a:prstGeom prst="rect">
              <a:avLst/>
            </a:prstGeom>
          </p:spPr>
        </p:pic>
        <p:pic>
          <p:nvPicPr>
            <p:cNvPr id="11" name="Picture 4" descr="Metaheuristic Optimization Plug-in for Grasshopper&#10;">
              <a:extLst>
                <a:ext uri="{FF2B5EF4-FFF2-40B4-BE49-F238E27FC236}">
                  <a16:creationId xmlns:a16="http://schemas.microsoft.com/office/drawing/2014/main" id="{30C764E5-2011-EF01-06D7-965E4B0DF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492" y="4635088"/>
              <a:ext cx="437554" cy="43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B230BC-3A0A-FA0C-5E5C-08B357E0616B}"/>
                </a:ext>
              </a:extLst>
            </p:cNvPr>
            <p:cNvSpPr txBox="1"/>
            <p:nvPr/>
          </p:nvSpPr>
          <p:spPr>
            <a:xfrm>
              <a:off x="5245046" y="4768709"/>
              <a:ext cx="2273465" cy="170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0" i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jEDE</a:t>
              </a:r>
              <a:endParaRPr lang="nl-NL" sz="11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3BF8E5-B5C4-7B0B-08CC-43CEC73166F2}"/>
                </a:ext>
              </a:extLst>
            </p:cNvPr>
            <p:cNvSpPr txBox="1"/>
            <p:nvPr/>
          </p:nvSpPr>
          <p:spPr>
            <a:xfrm>
              <a:off x="5963198" y="3313403"/>
              <a:ext cx="2273465" cy="280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NSGA-2</a:t>
              </a:r>
            </a:p>
            <a:p>
              <a:r>
                <a:rPr lang="en-GB" sz="1100"/>
                <a:t>K-means</a:t>
              </a:r>
              <a:endParaRPr lang="nl-NL" sz="1100"/>
            </a:p>
          </p:txBody>
        </p:sp>
        <p:pic>
          <p:nvPicPr>
            <p:cNvPr id="14" name="Picture 6" descr="Rhino - Grasshopper Guides">
              <a:extLst>
                <a:ext uri="{FF2B5EF4-FFF2-40B4-BE49-F238E27FC236}">
                  <a16:creationId xmlns:a16="http://schemas.microsoft.com/office/drawing/2014/main" id="{FAA4D10A-5738-A2E1-A6E2-D03C31B95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163" y="2993506"/>
              <a:ext cx="1450923" cy="1227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0810DF1-6D78-8B68-37F0-AF9DFF4860E3}"/>
                </a:ext>
              </a:extLst>
            </p:cNvPr>
            <p:cNvSpPr/>
            <p:nvPr/>
          </p:nvSpPr>
          <p:spPr>
            <a:xfrm>
              <a:off x="2716395" y="1980919"/>
              <a:ext cx="5068425" cy="3475001"/>
            </a:xfrm>
            <a:custGeom>
              <a:avLst/>
              <a:gdLst>
                <a:gd name="connsiteX0" fmla="*/ 4595 w 4310087"/>
                <a:gd name="connsiteY0" fmla="*/ 298674 h 2955071"/>
                <a:gd name="connsiteX1" fmla="*/ 0 w 4310087"/>
                <a:gd name="connsiteY1" fmla="*/ 1222264 h 2955071"/>
                <a:gd name="connsiteX2" fmla="*/ 1222264 w 4310087"/>
                <a:gd name="connsiteY2" fmla="*/ 1902320 h 2955071"/>
                <a:gd name="connsiteX3" fmla="*/ 1286593 w 4310087"/>
                <a:gd name="connsiteY3" fmla="*/ 1989624 h 2955071"/>
                <a:gd name="connsiteX4" fmla="*/ 1562292 w 4310087"/>
                <a:gd name="connsiteY4" fmla="*/ 2890239 h 2955071"/>
                <a:gd name="connsiteX5" fmla="*/ 1608242 w 4310087"/>
                <a:gd name="connsiteY5" fmla="*/ 2954569 h 2955071"/>
                <a:gd name="connsiteX6" fmla="*/ 2265323 w 4310087"/>
                <a:gd name="connsiteY6" fmla="*/ 2894834 h 2955071"/>
                <a:gd name="connsiteX7" fmla="*/ 2982139 w 4310087"/>
                <a:gd name="connsiteY7" fmla="*/ 2302083 h 2955071"/>
                <a:gd name="connsiteX8" fmla="*/ 3115393 w 4310087"/>
                <a:gd name="connsiteY8" fmla="*/ 2223968 h 2955071"/>
                <a:gd name="connsiteX9" fmla="*/ 4310087 w 4310087"/>
                <a:gd name="connsiteY9" fmla="*/ 1442822 h 2955071"/>
                <a:gd name="connsiteX10" fmla="*/ 4310087 w 4310087"/>
                <a:gd name="connsiteY10" fmla="*/ 1401468 h 2955071"/>
                <a:gd name="connsiteX11" fmla="*/ 3133773 w 4310087"/>
                <a:gd name="connsiteY11" fmla="*/ 142444 h 2955071"/>
                <a:gd name="connsiteX12" fmla="*/ 3083228 w 4310087"/>
                <a:gd name="connsiteY12" fmla="*/ 101090 h 2955071"/>
                <a:gd name="connsiteX13" fmla="*/ 1989624 w 4310087"/>
                <a:gd name="connsiteY13" fmla="*/ 4595 h 2955071"/>
                <a:gd name="connsiteX14" fmla="*/ 1750686 w 4310087"/>
                <a:gd name="connsiteY14" fmla="*/ 0 h 2955071"/>
                <a:gd name="connsiteX15" fmla="*/ 4595 w 4310087"/>
                <a:gd name="connsiteY15" fmla="*/ 298674 h 295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10087" h="2955071">
                  <a:moveTo>
                    <a:pt x="4595" y="298674"/>
                  </a:moveTo>
                  <a:cubicBezTo>
                    <a:pt x="3063" y="606537"/>
                    <a:pt x="1532" y="914401"/>
                    <a:pt x="0" y="1222264"/>
                  </a:cubicBezTo>
                  <a:lnTo>
                    <a:pt x="1222264" y="1902320"/>
                  </a:lnTo>
                  <a:cubicBezTo>
                    <a:pt x="1271598" y="1944608"/>
                    <a:pt x="1247733" y="1917457"/>
                    <a:pt x="1286593" y="1989624"/>
                  </a:cubicBezTo>
                  <a:lnTo>
                    <a:pt x="1562292" y="2890239"/>
                  </a:lnTo>
                  <a:cubicBezTo>
                    <a:pt x="1578324" y="2965053"/>
                    <a:pt x="1554147" y="2954569"/>
                    <a:pt x="1608242" y="2954569"/>
                  </a:cubicBezTo>
                  <a:lnTo>
                    <a:pt x="2265323" y="2894834"/>
                  </a:lnTo>
                  <a:lnTo>
                    <a:pt x="2982139" y="2302083"/>
                  </a:lnTo>
                  <a:lnTo>
                    <a:pt x="3115393" y="2223968"/>
                  </a:lnTo>
                  <a:lnTo>
                    <a:pt x="4310087" y="1442822"/>
                  </a:lnTo>
                  <a:lnTo>
                    <a:pt x="4310087" y="1401468"/>
                  </a:lnTo>
                  <a:lnTo>
                    <a:pt x="3133773" y="142444"/>
                  </a:lnTo>
                  <a:lnTo>
                    <a:pt x="3083228" y="101090"/>
                  </a:lnTo>
                  <a:lnTo>
                    <a:pt x="1989624" y="4595"/>
                  </a:lnTo>
                  <a:lnTo>
                    <a:pt x="1750686" y="0"/>
                  </a:lnTo>
                  <a:lnTo>
                    <a:pt x="4595" y="298674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C859172-2DDE-06A9-7579-5B39A3AEA0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246" y="4112964"/>
            <a:ext cx="3284349" cy="1862835"/>
          </a:xfrm>
          <a:prstGeom prst="rect">
            <a:avLst/>
          </a:prstGeom>
        </p:spPr>
      </p:pic>
      <p:pic>
        <p:nvPicPr>
          <p:cNvPr id="33" name="Graphic 32" descr="Database with solid fill">
            <a:extLst>
              <a:ext uri="{FF2B5EF4-FFF2-40B4-BE49-F238E27FC236}">
                <a16:creationId xmlns:a16="http://schemas.microsoft.com/office/drawing/2014/main" id="{897E69F3-226A-C08E-E20B-5AAFD4CBDB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6184" y="2895449"/>
            <a:ext cx="1055572" cy="1055572"/>
          </a:xfrm>
          <a:prstGeom prst="rect">
            <a:avLst/>
          </a:prstGeom>
        </p:spPr>
      </p:pic>
      <p:pic>
        <p:nvPicPr>
          <p:cNvPr id="3074" name="Picture 2" descr="Nieuwe huisstijl Nationale Milieudatabase – Maart 2019 —">
            <a:extLst>
              <a:ext uri="{FF2B5EF4-FFF2-40B4-BE49-F238E27FC236}">
                <a16:creationId xmlns:a16="http://schemas.microsoft.com/office/drawing/2014/main" id="{6E667168-14B4-D89D-9B7B-50ADDDDB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564" y="4625562"/>
            <a:ext cx="795586" cy="7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DBFB1C-02D7-3F86-FBC7-07371B1ADA8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592" y="2485187"/>
            <a:ext cx="857827" cy="9281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F9566A-EDA0-83C4-12DB-D074E14F05D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588" y="1959344"/>
            <a:ext cx="1701562" cy="131118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BFAD9D-8844-8878-C318-41B83DC2F04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546" y="3710802"/>
            <a:ext cx="1213685" cy="1361840"/>
          </a:xfrm>
          <a:prstGeom prst="rect">
            <a:avLst/>
          </a:prstGeom>
        </p:spPr>
      </p:pic>
      <p:sp>
        <p:nvSpPr>
          <p:cNvPr id="45" name="Arrow: Down 44">
            <a:extLst>
              <a:ext uri="{FF2B5EF4-FFF2-40B4-BE49-F238E27FC236}">
                <a16:creationId xmlns:a16="http://schemas.microsoft.com/office/drawing/2014/main" id="{6F1A3245-AFE0-55D1-5DFA-03390C948A70}"/>
              </a:ext>
            </a:extLst>
          </p:cNvPr>
          <p:cNvSpPr/>
          <p:nvPr/>
        </p:nvSpPr>
        <p:spPr>
          <a:xfrm>
            <a:off x="10112911" y="4130240"/>
            <a:ext cx="473809" cy="100969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FECB741B-6464-0B38-66A4-6DA54E4FF6BA}"/>
              </a:ext>
            </a:extLst>
          </p:cNvPr>
          <p:cNvSpPr/>
          <p:nvPr/>
        </p:nvSpPr>
        <p:spPr>
          <a:xfrm rot="10800000">
            <a:off x="10153551" y="2114200"/>
            <a:ext cx="473809" cy="100969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7" name="Picture 46" descr="Paragraph Icons - Free SVG &amp; PNG Paragraph Images - Noun Project">
            <a:extLst>
              <a:ext uri="{FF2B5EF4-FFF2-40B4-BE49-F238E27FC236}">
                <a16:creationId xmlns:a16="http://schemas.microsoft.com/office/drawing/2014/main" id="{F4058915-ECB9-C992-57DB-F3F1E800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phic 47" descr="Exponential Graph with solid fill">
            <a:extLst>
              <a:ext uri="{FF2B5EF4-FFF2-40B4-BE49-F238E27FC236}">
                <a16:creationId xmlns:a16="http://schemas.microsoft.com/office/drawing/2014/main" id="{66A15B38-5992-FB25-5731-96265EF0C1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935197" y="49748"/>
            <a:ext cx="1048523" cy="104852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9BEA0D9-8C73-CDE3-4F64-7215C09DE8D8}"/>
              </a:ext>
            </a:extLst>
          </p:cNvPr>
          <p:cNvSpPr txBox="1"/>
          <p:nvPr/>
        </p:nvSpPr>
        <p:spPr>
          <a:xfrm>
            <a:off x="350672" y="2107458"/>
            <a:ext cx="22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>
                <a:latin typeface="Segoe UI Light" panose="020B0502040204020203" pitchFamily="34" charset="0"/>
                <a:cs typeface="Segoe UI Light" panose="020B0502040204020203" pitchFamily="34" charset="0"/>
              </a:rPr>
              <a:t>Bridge parameters</a:t>
            </a:r>
          </a:p>
        </p:txBody>
      </p:sp>
      <p:pic>
        <p:nvPicPr>
          <p:cNvPr id="51" name="Graphic 50" descr="Bridge scene with solid fill">
            <a:extLst>
              <a:ext uri="{FF2B5EF4-FFF2-40B4-BE49-F238E27FC236}">
                <a16:creationId xmlns:a16="http://schemas.microsoft.com/office/drawing/2014/main" id="{D6DD1332-A110-128C-AA1E-5A98FC2AB9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4971" y="1189563"/>
            <a:ext cx="914400" cy="914400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38B9C10D-3AE3-0713-70B6-4C22590A518D}"/>
              </a:ext>
            </a:extLst>
          </p:cNvPr>
          <p:cNvSpPr txBox="1"/>
          <p:nvPr/>
        </p:nvSpPr>
        <p:spPr>
          <a:xfrm>
            <a:off x="1016255" y="63899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4A9C822E-F603-8813-F9D3-CD8AE207447D}"/>
              </a:ext>
            </a:extLst>
          </p:cNvPr>
          <p:cNvSpPr txBox="1"/>
          <p:nvPr/>
        </p:nvSpPr>
        <p:spPr>
          <a:xfrm>
            <a:off x="4981015" y="63899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A78B746A-924D-8C2E-ACB5-037A44A7AA05}"/>
              </a:ext>
            </a:extLst>
          </p:cNvPr>
          <p:cNvSpPr txBox="1"/>
          <p:nvPr/>
        </p:nvSpPr>
        <p:spPr>
          <a:xfrm>
            <a:off x="9566526" y="6389992"/>
            <a:ext cx="261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>
                <a:solidFill>
                  <a:schemeClr val="bg2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46743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E165BF-A166-9FAB-6FC9-79CF7ADB90E7}"/>
              </a:ext>
            </a:extLst>
          </p:cNvPr>
          <p:cNvSpPr txBox="1">
            <a:spLocks/>
          </p:cNvSpPr>
          <p:nvPr/>
        </p:nvSpPr>
        <p:spPr>
          <a:xfrm>
            <a:off x="612861" y="574010"/>
            <a:ext cx="9021764" cy="615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b="1">
                <a:latin typeface="Segoe UI Light" panose="020B0502040204020203" pitchFamily="34" charset="0"/>
                <a:cs typeface="Segoe UI Light" panose="020B0502040204020203" pitchFamily="34" charset="0"/>
              </a:rPr>
              <a:t>Optimisation I</a:t>
            </a:r>
          </a:p>
        </p:txBody>
      </p:sp>
      <p:pic>
        <p:nvPicPr>
          <p:cNvPr id="28" name="Opti1">
            <a:hlinkClick r:id="" action="ppaction://media"/>
            <a:extLst>
              <a:ext uri="{FF2B5EF4-FFF2-40B4-BE49-F238E27FC236}">
                <a16:creationId xmlns:a16="http://schemas.microsoft.com/office/drawing/2014/main" id="{8291C663-EE09-7EA8-DE77-0ADE350C2A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03" r="3646"/>
          <a:stretch/>
        </p:blipFill>
        <p:spPr>
          <a:xfrm>
            <a:off x="1379940" y="1363491"/>
            <a:ext cx="6497315" cy="4641069"/>
          </a:xfrm>
          <a:prstGeom prst="rect">
            <a:avLst/>
          </a:prstGeom>
        </p:spPr>
      </p:pic>
      <p:pic>
        <p:nvPicPr>
          <p:cNvPr id="5" name="Picture 4" descr="Paragraph Icons - Free SVG &amp; PNG Paragraph Images - Noun Project">
            <a:extLst>
              <a:ext uri="{FF2B5EF4-FFF2-40B4-BE49-F238E27FC236}">
                <a16:creationId xmlns:a16="http://schemas.microsoft.com/office/drawing/2014/main" id="{F01D7230-C645-4C85-C5C7-FF098E06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740" y="6139052"/>
            <a:ext cx="561340" cy="5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Exponential Graph with solid fill">
            <a:extLst>
              <a:ext uri="{FF2B5EF4-FFF2-40B4-BE49-F238E27FC236}">
                <a16:creationId xmlns:a16="http://schemas.microsoft.com/office/drawing/2014/main" id="{CE5CDDEC-0A08-5FE1-6A4D-807CAF42E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35197" y="49748"/>
            <a:ext cx="1048523" cy="1048523"/>
          </a:xfrm>
          <a:prstGeom prst="rect">
            <a:avLst/>
          </a:prstGeom>
        </p:spPr>
      </p:pic>
      <p:pic>
        <p:nvPicPr>
          <p:cNvPr id="22" name="Afbeelding 6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F2D97E72-EAA8-E76E-D827-9BDF6D1299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422" y="5087150"/>
            <a:ext cx="2656541" cy="1445496"/>
          </a:xfrm>
          <a:prstGeom prst="rect">
            <a:avLst/>
          </a:prstGeom>
        </p:spPr>
      </p:pic>
      <p:pic>
        <p:nvPicPr>
          <p:cNvPr id="24" name="Afbeelding 8" descr="Afbeelding met schermopname, tekst, Rechthoek, ontwerp&#10;&#10;Automatisch gegenereerde beschrijving">
            <a:extLst>
              <a:ext uri="{FF2B5EF4-FFF2-40B4-BE49-F238E27FC236}">
                <a16:creationId xmlns:a16="http://schemas.microsoft.com/office/drawing/2014/main" id="{31282257-2640-CE58-612D-6239E8B86D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1203" y="2777312"/>
            <a:ext cx="2168981" cy="2105622"/>
          </a:xfrm>
          <a:prstGeom prst="rect">
            <a:avLst/>
          </a:prstGeom>
        </p:spPr>
      </p:pic>
      <p:pic>
        <p:nvPicPr>
          <p:cNvPr id="29" name="Afbeelding 10" descr="Afbeelding met schermopname, Rechthoek, lijn, ontwerp&#10;&#10;Automatisch gegenereerde beschrijving">
            <a:extLst>
              <a:ext uri="{FF2B5EF4-FFF2-40B4-BE49-F238E27FC236}">
                <a16:creationId xmlns:a16="http://schemas.microsoft.com/office/drawing/2014/main" id="{2C7CD587-045C-3FA2-ED6E-13C7C7CD5E8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96" y="1048102"/>
            <a:ext cx="2604196" cy="172921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E0C403B-8371-EFC1-B91B-EE8AA34C9DE6}"/>
              </a:ext>
            </a:extLst>
          </p:cNvPr>
          <p:cNvSpPr txBox="1">
            <a:spLocks/>
          </p:cNvSpPr>
          <p:nvPr/>
        </p:nvSpPr>
        <p:spPr>
          <a:xfrm>
            <a:off x="8788470" y="6139052"/>
            <a:ext cx="2268188" cy="615553"/>
          </a:xfrm>
          <a:prstGeom prst="rect">
            <a:avLst/>
          </a:prstGeom>
        </p:spPr>
        <p:txBody>
          <a:bodyPr vert="horz" lIns="0" tIns="0" rIns="0" bIns="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nl-NL" sz="3000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Demountable</a:t>
            </a:r>
            <a:r>
              <a:rPr lang="nl-NL" sz="3000" b="1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nl-NL" sz="3000" b="1" err="1">
                <a:latin typeface="Segoe UI Light" panose="020B0502040204020203" pitchFamily="34" charset="0"/>
                <a:cs typeface="Segoe UI Light" panose="020B0502040204020203" pitchFamily="34" charset="0"/>
              </a:rPr>
              <a:t>reusable</a:t>
            </a:r>
            <a:r>
              <a:rPr lang="nl-NL" sz="3000" b="1">
                <a:latin typeface="Segoe UI Light" panose="020B0502040204020203" pitchFamily="34" charset="0"/>
                <a:cs typeface="Segoe UI Light" panose="020B0502040204020203" pitchFamily="34" charset="0"/>
              </a:rPr>
              <a:t>, and transportable</a:t>
            </a:r>
          </a:p>
        </p:txBody>
      </p:sp>
    </p:spTree>
    <p:extLst>
      <p:ext uri="{BB962C8B-B14F-4D97-AF65-F5344CB8AC3E}">
        <p14:creationId xmlns:p14="http://schemas.microsoft.com/office/powerpoint/2010/main" val="270947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TOCShowsSubsections Dividers SlideNumber"/>
</p:tagLst>
</file>

<file path=ppt/theme/theme1.xml><?xml version="1.0" encoding="utf-8"?>
<a:theme xmlns:a="http://schemas.openxmlformats.org/drawingml/2006/main" name="Arup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7D4196"/>
    </a:custClr>
    <a:custClr name="Chart 3">
      <a:srgbClr val="005AAA"/>
    </a:custClr>
    <a:custClr name="Chart 4">
      <a:srgbClr val="32A4A0"/>
    </a:custClr>
    <a:custClr name="Chart 5">
      <a:srgbClr val="C83C96"/>
    </a:custClr>
    <a:custClr name="Chart 6">
      <a:srgbClr val="4BA046"/>
    </a:custClr>
    <a:custClr name="Chart 7">
      <a:srgbClr val="1E9B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Times New Roman"/>
        <a:font script="Hebr" typeface="Times New Roman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Times New Roman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Arup PPT template">
      <a:dk1>
        <a:srgbClr val="2C2C2D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88438B"/>
      </a:accent2>
      <a:accent3>
        <a:srgbClr val="054CA1"/>
      </a:accent3>
      <a:accent4>
        <a:srgbClr val="4D9EA9"/>
      </a:accent4>
      <a:accent5>
        <a:srgbClr val="D6488E"/>
      </a:accent5>
      <a:accent6>
        <a:srgbClr val="428B35"/>
      </a:accent6>
      <a:hlink>
        <a:srgbClr val="606062"/>
      </a:hlink>
      <a:folHlink>
        <a:srgbClr val="C9C9CA"/>
      </a:folHlink>
    </a:clrScheme>
    <a:fontScheme name="Custom 8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44b019-50ff-498e-936a-cd850c4e7332" xsi:nil="true"/>
    <lcf76f155ced4ddcb4097134ff3c332f xmlns="08f9dede-4ef5-4acf-b6f1-0994948b98c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50A413D6D5B4EAE9878020F158187" ma:contentTypeVersion="11" ma:contentTypeDescription="Een nieuw document maken." ma:contentTypeScope="" ma:versionID="d077ca5e5c3ee800806a613ddff040cd">
  <xsd:schema xmlns:xsd="http://www.w3.org/2001/XMLSchema" xmlns:xs="http://www.w3.org/2001/XMLSchema" xmlns:p="http://schemas.microsoft.com/office/2006/metadata/properties" xmlns:ns2="08f9dede-4ef5-4acf-b6f1-0994948b98c8" xmlns:ns3="af44b019-50ff-498e-936a-cd850c4e7332" targetNamespace="http://schemas.microsoft.com/office/2006/metadata/properties" ma:root="true" ma:fieldsID="304b003ba2d69cf02e8ae33e6c06815a" ns2:_="" ns3:_="">
    <xsd:import namespace="08f9dede-4ef5-4acf-b6f1-0994948b98c8"/>
    <xsd:import namespace="af44b019-50ff-498e-936a-cd850c4e73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f9dede-4ef5-4acf-b6f1-0994948b98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cf6ea871-9081-437a-9732-068a9137b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4b019-50ff-498e-936a-cd850c4e733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17a1f84-57aa-4218-b1b9-499f1cf8fe27}" ma:internalName="TaxCatchAll" ma:showField="CatchAllData" ma:web="af44b019-50ff-498e-936a-cd850c4e73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pStyles><![CDATA[{"Styles":[{"Base64Png":"data:image/png;base64,iVBORw0KGgoAAAANSUhEUgAAAK0AAAAbCAYAAAAOPA8rAAAAAXNSR0IArs4c6QAAAARnQU1BAACxjwv8YQUAAAAJcEhZcwAAFiUAABYlAUlSJPAAAAVTSURBVHhe7ZtBUuswDIa5IPfgEByBE3AB9uxZs2XLkiU7btCXX1iav65kK3Gaprx+M5rWiRLLsiwrKdzduHHjP+fn5+fw8vJymL5CXDI6N64PndBZ8vT0dHh+fj68v78fEBjTsc34+vqSvqevLEdkdK4F+Bj+nr6aoP329jZ7TOqXh4cHu9f9/b0c+/j4mH2/i/L9/X14fHy0gUA+Pz8POI7zDAYOR7I+stlWwYsJY6cXOSKjs3fge2cMR4KAywabBj4+Mbe/R3/70QWOOd06CQ1RjGXpgsHDcdNX+fSC/BxkbF0ynqVQX6sAP6pfM9ILXE0wJXBdNHBLv1eFGF4kRQlUkY0HbP1KyyejMwx2nuljtT40wyLI6oBEotCsyRIljFJGNHUAz2N5DrgazHBpJWHHLKm1FmJ9SssnozMMbePDlCCVEuz3iM/r66v2KVIy5QlV2ddD9K4t284ZoMFbcZnALbA+peWT0RlCg6zIMAi+7MLXLR3SCDTTKfPUwnSldSWMGD1y7RIy/WV0FuPUnsPMWfR4KJ4+ev3b+dZi4MRTsvPVYIZLK8mWDz1Epr+MziIQMFXArt5HEuk7yrScjSFRXUt1uf9gh4jXOgifG9aBPcxwaSXh+iqorew8iUdWD6ylI2CiYDsHIh54vNqyDgRPWk/qKyP9BX4/ycYYH7/yUnTcrt1VYWyyk5TMNqWoajrXIaDWwzGPsoC7ehOr6GCXgO8hZYLlGC9EJJbGk7fpSWtD+InfzY6F+qENUo4JugjdwHcm5Eh2kHHZni61MxKvSli/RUZvFR1kmKiO5Iwabb8TpiOtDdEtPVMH08/ZJsiqejyMPS0JIsl0fmbMFs06NTiOAfI2iu/JBWfXSCsmozeso+87oyzFmQwSjJF1NkXjKZqrGme3E+m9Xju5wJFL4tnTFEx84lWKwte2yOgN6VS1XgvTC0o4Oy+tjdAAjGrZiGrcJn8i00orAAOH0zRTQeC8Rt2nmL60YjJ6QzredpmUmta5s9EqayIwP1q/c+mj4j6ElWgOJbnFnhO2JwUCmEuF1gPBhOlJKyajN6RTsqZ7biZr3ScNAg4+TyQJA/OCa3i34NdcKu5uUjnLxFXeHrYpTb3lNJzJei0yeqM6rXNzWOs+KTTxdZLDEVpKIGjrUo7/6EnFjUV0rKUCPneQYRUzXFozqEsFOXiK6UgrJqM3qmPnyqJbit1HWmdEg29OwPIPP1GcIcnUgTunj0vDhs9CMwCkOMDDdKQVk9Eb1bFzvafnDnYfaZ2JJQELuHZvlRPlnMlOdv4UbPgsOGiLePTOKxm9IR1+KM480OiPEKXJ2H2kdQaWBiyoMmiT5BzujsUG84AbQWA60orJ6A3p1G8PetkW47tE0I4EbGGufXP1L85ig7mm5Z8ImRmrPqM3pFN+bjaBba3tE+eDwOb7rAoWFvqNfhpnENTeoirHRJLv00X3z5cHmg0gJTBdOLC9zAGnsg6k4WjWi2jq8ISqIKNyn7ATO0djXHz9amjAthYSwHnd5bxFxXNT9EK4rvXmZ3eUiWJJwe/6ek6udTmDwKEIDnYcBMcGtuWmDvoqwdiVaBI58DVo8Om+qE/iLaaMRAtcS6He/GjCKPr7BgOpHQXH41WQ5wgcx/lSu4pgwC2HKNGEUMACO47XZ/UrKc0sKl4GyegA9Mnj8KSVdep+IJkM6ZGxJZLeItE/boJtsJnnFclD5yUq7faEGLpEMEg4Cg6YO0G69U1fZZKcgGr9W7pcF4jinVNxwSLkBQW7YENmbLBfx4NFFmW8HnqPJZLZzjEWjKlOHGgjWI/tvrv7B0hjottNBcgrAAAAAElFTkSuQmCC","Name":"Bullet 28","Paragraph":{"Font":{"Name":"Times New Roman","NameFarEast":"+mn-ea","NameComplexScript":"+mn-cs","Size":28.0,"Bold":false,"Italic":false,"Underline":false,"Color":"Black","SmallCaps":false,"AllCaps":false},"Alignment":0,"IndentBefore":28.3464565,"FirstLineIndent":-28.3464565,"ParagraphSpacing":{"Before":0.0,"After":9.0,"LineSpacing":1.0,"MeasureInLines":true}},"List":{"Visible":true,"BulletType":1,"StartValue":1,"IndentLevel":1,"Character":8226,"CharacterFont":"Arial","BulletStyle":0,"BulletSize":1.0,"BulletColor":"Black"}},{"Base64Png":"data:image/png;base64,iVBORw0KGgoAAAANSUhEUgAAAPMAAAAbCAYAAACp4bnQAAAAAXNSR0IArs4c6QAAAARnQU1BAACxjwv8YQUAAAAJcEhZcwAAFiUAABYlAUlSJPAAAAb4SURBVHhe7Zo/UvQ8DMa5IPfgEByBE3ABenpqWlpKSjpuwJtHn6V51kiOHDvZ3fn2N6NZnCj+I0uynXB348aNGzcKPz8/vy8vL7/Ln5AbFRn73Gz4P0Qn/fHxUSde5Onp6ff19fX38/NTnOHr60vv7QbaeH5+tj4U2Yu6nZTALujj+/v7L2y3XDuMjH0OtuHuwM6w+fKnCcpvb2/d41LbPDw8WF339/dy7ePjo7u+iwLBuvzI4HgwcFKUedAku4GE4rS5K9/f338SGRIYruM+A2eAc7E+EuFRQQ0nXrNPRucagP0D/zNBIGaDUBMCfnWBAmhHkx/m9egEPQXdghXHDNGAJ9mVYszD2gNb2oRDwJmWP+XXC/49yPT1SBtSW9OALdW2GVkLaE2+JaBdNKBLu9cDVpjlR4SzVASdvVZ1J3F0e6C7zRLAIgc7gbUrJZ+MzjDYqSw/U9vQFRnBVwcq/FVXWZYomZbteFMH8FwWf78OqjNVCsqUR9DdvwlsapOdZcs5biPWppR8MjrD0FZ4CiV45Tjz3xWfesdYfPoP1RFqDdG7ttW5Z4ACGe8Iuvs3gU1t8pa2OPYRWJtS8snoDKGBV2QKCMpsUuRFqRGAplPmqoXpSulKsE5nDUdb8yOw/knpGEbaHHl2C5n2Mjqbcc61U+hJiHxcLOJh91u+zkl57T3SRVG/Jcy+EVw4apDcv6PY1OaRL5uITHsZnU0giKpAnt5GB9J+tDJXR8rw3Exn/554OD98zlMZOPT/qWsRj6we+KMDA/P5p/7EMAGrW0pJ+OwWnNvsPolHVg/M0hFgW/SdAxT29c6tdXB40nprvAPSZmD7P6s3xuj5jY794L7PwcmscubbEiDV2Sl83kkiESc6LQea+OaR601Rjzuy3d72CVjVwa4CCRJSnF6ucYKCTzTeApuelA6G30AXG7s4n1d1jIL6V5QQLh7nzGOC7KST2wHX0SKjZzroC4ysDgVnq4M7e+5fgetcpXaQRFJh/RYZvSk6mP/ojMo2Ln7iYTpSOhjdGmfO2dXnVRH4ll6f5EPnA4FRthWudK56/GyLjJ7pRJ8o6skpZ9cRrK4okeE6Jp2TIP5OOoI9I6WYjN6wjs57tKLxqgcJxsg6h6PvfrILj7NDEln7DHZVYJDRKo3rycHycy0yehmdkxd5vG3aiNWVFQRERxLhZ1tk9IZ0ivO79ypML3jDa/eldCAamL1b42rsJle/Mtd4ZwuVC9xGnryBLCvNCFaXlALgDHAk3tHwMaCB6UspJqM3pONtOZNS07q3K1hkMttrBnOk7wjqoxpkgg9dFt6ZVGUloFm3RUYvo+Nl2RG660H7vKOJtqwF05NSTEZvSKessu69TmbV0wX8E3ZPJFBDd5+8w+DFQCXYgVw3cFTexqqUAPJgvRYZvYyO0qPbYlM9dUJpOBjrtcjojeq07vUwq540ZTvc9S1Yt+QI5vpYhC8QnJAhdUCf3ByUs1JvyRpnFNZrkdHL6Cg9ui0211NvueXiX0xHSjEZvVEdu9dIzhmsHintjAZlTyCX4BWJzsVIwHVA97Rxbro6Wm3LomfX7isZvYyOInq95yeHnjZP0NUCUpzCw3SkFJPRG9Wxe4Nvcq0eKe3IlkAGvBi1tuXlnsk1bbe7/jmk6LJ4rN1XMnoZHUX0Gitilp42T+BgLuKxdl/J6A3p8PEpkwSxugXObfVIaSe2BjKoVtwmyXm8OHq/IQMZYGPy1QBr9Wb0Mjon59UJ2yKrS0odsBNckH1CnfrotLY6Y3znCuaRQC709rFX/+y0toMRMsAoCXRkwIxeRsc+pU3YYoNUmx58Zo6+d5/BPqFOvdNC31pbUNwPAp7rmQ58DW1ndpEIdi/h8BEx+T8BontV22xIdnXW7AiJDMIO7WVRPMc6kIZxWS9EA6TnyNAg1WYN26b0x+UM9mnqsJOrYAXmNtFPJMrGuPj5qWggt5IMwH3dGXkJh+en6IXwudmbo0vFOr0W0BigBk1rgPzNDvocYDAinIKNBcG1te1b1Gbp9xSjFwdmSVGPueV4e9lHSj5NHZ7XNYlszAlBAwm/JSltxks0GYmSn/rK2hxpMs0ucpeCdFoFg4RD8UBhGEwi7kEyQRNNAjkqsOt4aeV9GkFf2NGgp8+jXyjj/owVGfXW/YZDol+ec+A67mNMS1EETtByEmWGfcrqYlLKJ2R0ANrkcXjSmve6HQjmJWMLj0x/IllLIHokQ//Qb55b+JHOzYR/Cz4cMzicBYOD49SGhIEiR4jQ7dHyp9TnPC+ZL8qiDBxJA3cpisDougoMYnX2Cvqgtul13EH7yHOBKN49FRfYkxMN+oU+ZMaG/ut4MFeZeY3gee6VzGKD8WBcdVJFGUF82ve7u3+EAGTgkfE9JQAAAABJRU5ErkJggg==","Name":"Sub Bullet 28","Paragraph":{"Font":{"Name":"Times New Roman","NameFarEast":"+mn-ea","NameComplexScript":"+mn-cs","Size":28.0,"Bold":false,"Italic":false,"Underline":false,"Color":"Black","SmallCaps":false,"AllCaps":false},"Alignment":0,"IndentBefore":56.6929131,"FirstLineIndent":-28.3464565,"ParagraphSpacing":{"Before":0.0,"After":9.0,"LineSpacing":1.0,"MeasureInLines":true}},"List":{"Visible":true,"BulletType":1,"StartValue":1,"IndentLevel":2,"Character":8211,"CharacterFont":"Times New Roman","BulletStyle":0,"BulletSize":1.0,"BulletColor":"Black"}},{"Base64Png":"data:image/png;base64,iVBORw0KGgoAAAANSUhEUgAAAM8AAAAjCAYAAAAzB16mAAAAAXNSR0IArs4c6QAAAARnQU1BAACxjwv8YQUAAAAJcEhZcwAAFiUAABYlAUlSJPAAAAd/SURBVHhe7Zk7shQ9DIXvBu8+WARLYAVsgJycmJSUkJCMHdx/jtBxndbIsvsxFP/gr0rV427Z7Yceds/LYrFYNL58+fJ2u7z5dbF4KGZsmXz69AnX03z+/Pmu7SBX8qh2F38ZX79+ffvw4YOut5WPBM4fP368ffz48e3du3etrdfXV7v37du3ur3v37+/vX//vlWk/Pr1q644ATpxuzTBAH/+/Hm63YyVeZ4f2I4aeSawuaHRO3RAXOEHv+/+fg+c5/bTfKP0BTfojZw1Qh/ARq5wyMW/CWw0BuNKRg7EhOEOlEIH8veWmCJlpkJFJ0IsFoegPcHYo2MgazCLqPR2OdylQHo6QJPK6ChjStqJo9kH+8jbJRvQYrEb7mJw1vl9JyeesT1z3BGOKSNMb5RMTImGDzmafZjukq3bYrEb2NNsIKftQQr7bToTR4mma6UOTeFM9vHO8GAHWltWWix2IrY0RIO/S0Z7Xtk3bRni2aoLFTeH/T0dB9xPSqdaW1ZaLB6P2Vsv82h2gvTOPb5NNBl9gKCioQf+UUXFO6z6rR0rFeA9GJi0YR6PvewoveK5H+q6ej0dODrHi3df9T9XhP8p6PhQ1s+kFey/rg1+455H3BLWV6Nin24/TTDfcb2TaL6RLHpndaoofzH2Ph/XHbFvmI9sDbhOvhMrYWPGkezDOsH4WjtW6uB1rKN0FAySA8A1ixBx8V029HTQnhqiyihN7wXjwhjUMDWyhTm7g4dh6HF+cNVDcmUsnF+RzfujxP6gjXDQ7r5PQR2MG/X91kPRL2QxCCjZH/h+z6C9zIwRsJGGGlbVEcLJDUbe2rBSArd6LhvUibOB4J2JA2zIdOg4+gUHC0xnhYy+7szCeckMiIsE6b2Phq+Lq6gT+Ls2ZOPHvOI++xQdERIzhRomZCaTIGjM2M5VcC58vCVJQLHgzft7MiUbaKjhjjrji5CluNaGlRLUYO2G4FHWxPXuiIuKexFtB5L009Ax93T2QOeIkZxo4MjmmMbQGzvxvppkTjY7/uhAXq+h/R3ND+rOGPGVMEjMZjpdb5W9gZMVN6hhVx2ityZRptW3Us5IZ/QcXKITjQz3jqJO3TvXMOiIbOD8j7YPsZ1o9I7qdNE1z4xo1ibgaHui91noCLNbLZKsgcmpzANmIg0NrhNlWn0rJfAdRWeHbdy4SgfM6pWEKN6lN36NisXcNBh1IZ0tXntupQ7a72zN2V9IL6MC9KfjxA8BTr030yHAYfsK0S00ZZRdCSvcMYo0vcV3Wl0r7QBRz/fwM21cpQNm9UpC33fjC2cy4zxq9P7uSHtupQ6jbBizc+YgyLR7M8AZ8C7YqWf7KRCcUEfnittklc5cbqDyHRppMk8U58poda00AIPnFhDXmfOMc5UOmNUbcaodDVozn7OT/XukehYpdblGkCz7wJhnP8GfhfaZHBm6cK4wx9H50W+de8jIgaiYoo1p9mEnivTd6lmpAwbAtJlsOWbauEoHzOqNaO0c3L60+tXZgowyxo3qWaTUrbIPfu/dPh2F9rfHcbTvvYyOoB0dqHoHlVJ6kYZbkyJdtnpWSkCn0FFIx0iGbdy4SgfM6o1o7exZXKHVn/n6o87jCx9pz61UU7Vj9GwCfZ3ZZp7liOMA7Xe1zYu7nir7UCklizRcrMGhSuvdoQteTELTsVLOVTpgVq+EgQUys//HYukCaf3OB4ANOped97XnVqoxvWpto03gHvgTHwqOOg4IGaVEjywuKeVDECMNy4MBtDpWCqiB2I2cP6kDZvVKdL4gVZQD0Fejn/gAsMHPGCadNWnPrdRBI+4o48WPGnDgQTA9zRnHcVqfrTRmqD9sLIk0M3tb1c8YPQd/UgfM6pVoJoBUDkCDVYOI8+3tdaGzFVut1paVOtA4IaMMomPEe+H8J4x6CAIM3jP7ASWbcw3YkxnSdKv1Y4MlMZpO7G1VP6M9zyZdF9Klx1U6YFZviEZmCIKNLjwWD2PE/czoNfuMIroHsipbtLaqLMg+z2wVgY6xcNzT0HFGGRzPud3K5kJtamS/moUz+9xEuJEnamMuXbRdSNY2v7BBMDGMrngPFiUaH56jHXdiRfV6zOiAWb0hGIcb1FB60VQjZW+xaSzJvCitnd4ZjIZVRdmIZp9Zh9uLzsEe6dkzk8DIGWl/6bzSSG8/TTCpVWOgbNCJ7UJQjm17ORUaCiMqJQ6YhkPJDGxGB8zq7QF9jWNQwXjSqCZokMFvGgWu7POE4bY28M641mxnj+MQGnfPWI8ymrtK3P666DYXY9e+I5BxTNm82oMJuYORRide0LojMdCeRpa4qDAsDPD20xw2LFCrlwjJnlGU7DnlNFggHSd+Y2FmDQ7zhLnhXEB2ttHqoYC5VMOEsY2cuAe2RyNjPYKOda/MjAV2hnnQdYHsXZvF86MGcikwwKOOt1j8H3iY83gGWyyeloc4DzJOdf5dLJ6BhzgPzged8+9i8TRc7jz4iPGIDwWLxd/GKefhp104C5wGX6Lwe2WdxVPD/3AoXt7Lpg3I+sK2eHbujF5kGjgK/3eJ/8X9G7y8/Ae0FB4UYBvzkAAAAABJRU5ErkJggg==","Name":"Main copy 28","Paragraph":{"Font":{"Name":"Times New Roman","NameFarEast":"+mn-ea","NameComplexScript":"+mn-cs","Size":28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QgAAAAjCAYAAABo6pS+AAAAAXNSR0IArs4c6QAAAARnQU1BAACxjwv8YQUAAAAJcEhZcwAAFiUAABYlAUlSJPAAAAmTSURBVHhe7Zq7ji1XEYbPkzjmuZz5FYjInRATOCRwRkCERIaIEJHlyCKxnAASsgXGFzTwbdW/9Xd1rUv37n18zrA+qTTTtWrdq2qt7pk3i8Vi8X/Fv//wx5evPvjZCz9DtVg8nf98/c3Lv37z25vvhep1wIRawoTD7CG+/d3vy/YlYXYJz2p3saj48cuvXv7560+f5s/f/enPL9/86pNN+zyfOQA11n/8/Bf3tv7+4Uc33feffd5v74cv/vLy9ce/3AwEITOGyWkYhLfJBH/869+eEsDrBrF4mxAzHnBIFD0E8ZHbzUJcDQM7UJLhJ7Ee6ls/SnDMpRvvGPsAkEcDjQnkNq9IOovFu0KOm1CfhvbyodqTUZLQwU9yCNUOJQn6DVWNdzxVYUCVBaNosXg1XOnfihkCOgc/p79uAy4klTDZoBt1zwY8yXU/LcjIB3H2FsE7T24LieLF4tVwlX/rxs23h1CV5O963ACiaIN/NghVE9l1LwUyUnAPK3TQtSW/ZkTxYvFquMq/iZnZA1nxhbRi1Mc1erV321DtcYNHbhEMhnpcl3hWO8jNYLF4RVzl34qXGfwQb/Xr5b0YVrwi3DpCvUdG/O4n/5GBg959NCi1g9wMFotXxE/l3+qzdYPwWwbS+g7BK41suh89ZRSPm4+M3YoJBuztqA3XtaAfJqY2ELIa712jaxLlo39YadmQzDRf+r7q/0Ay+nu0z49n//NTD43f94bf0dF2mDVRfXcqjUntsd55v/OJlaU6oao6vZNshmr/9MycWn5a+RW35NH7vsj7xs+f+gBUn4wrVBvy+jPmys80J9YjVDVqKB5P3SJUh00L1fQCaqMZKI6Ajkn6plRZUJvX66dlQ3sebC7d69YJmBdzcCf27O1rVqGPU9hpffjpH616zqL1laD3/rPk8dCGf/hCWv051Lnt3f/qh+owrf3L45FesD7YIOo/rxn73/vKL1s/pLQWuf9bhbeA/+WhlRTB5ylBF8X3W8bMPu4SBHjw9AYitGC+4KqPhGoH2bhl44mqmgh95iCPojuVjZKDnyJsvBISMnvCjLivSxEk7vit/hTcvrmOBzp9hfpONX/WFX0rcJB84rtjVuUVJMYZ3+nB2PP4WTe1q3HnpMZeUi8eN/i6YxfqDVr31jzzmEL9dLTfrbk5+WBA2JPR3Haocjze8OAcDQZHwy5fVVQfCdUOD8pQ3cFxVdbayOy4od7g7SB5nMLn3LI5ghwxO6/w5FitsZyhNXfBWNVOlUhm55+ThE5N4eMdrQ91Z5x4hjz+6rBwtB6t5DRKdlzH0ffG776ChPrpMCb6qw6cijxOyaEDUJXi8Y4Hb29Aykh5Q1QXCdWOkc2oHK6yyY4Y6lO4E7a+MyixtvrT+o8CIreTAxu8PFQlvueVE836BEE3fUJNoD6Ran7C1yJUJd5evnkpCHtBdKWvzKJgH/lDJvuHZHp/VCEe78ycGFqoKtuqLhKqHeqjNdiZNq6ygVm7EX4ah6qkNX/P/K21ceTUSHWLUBkSqhIfd7XnGi/SuhkB4+kF8lHUJxKqkupaPSNRfbPuJPlQl1T1nwnJuYqzHsyBBIj4q5VkdBO8IeN43DA6MVoODqqHhGoasjeTmmnjKhuYtRvhYw/VIXRNRmYShAd2PhFBZUioSvJpE+o7+eSskgA3pqOn3AjvM1Qlj667J5hQNZHd2b6OwHoSi6Ok5ZDsqOP+oNdWl8pfNsgwHjf4iVFlGyWQeNygeq3yDJPXBvHTr+m9Nq6ygVm7EY+244l55k+hfvJVffbKMiNbDyJ+D/UdnHlmzEcYjUnM2rXwm1iomjza1yyKQfY4VEPkD/hRTuLsjfsX0k0SMorHHd6Y3yI0iMpJQHWQUJUwAV1/8vV4po2rbGDWboS3c+aq7fWrm1tmdPL3yjIj294tgt+PXoNn8P5CVeJ2M+uW8fqhanLE9iyKsSPJwfendfvk8M1JotmHDOJxR+vE0HWude1RHSRUOxgUA0WqDZ1p4yobmLUb4e0c2Vzh9We+OHuCYC1DfcfbC1WTXjui5ROMdeaV6CjqCwlVidvNrFvG648Su9uG6lLOJAfwvem9kuQbevMWIYN43FGdGHLI3kcOrxOqDe7UrUUYtQFX2cCs3QglT2TmfZzN8g3y+tVHx4yvZdWfypBQNZFdb2+zT4T68o+Touqrwl8RZm4yjNXX3U/V0WuS7JBQXcbZ5AA+h1A18U8ITfuZxvKJoefeBGSPhGqDB0GodozagKtsYNZuhK8X0svkgL0H9uijYwZnln21JypDQlXip8roBM4fUklSvaTyCOoHCVVJXvfRHBi3r6/PibZCXeL9hOoSHkkOcHRcQ/uZxvKJgYwytNuGasOoHN6mDczajfATHekFuYLSHSKvN+1FUYkSSuu1wNsKVYmcExndBHyO9EuCO+vUI9QPEqoST5QI4+olZ8o9ifC71++tgduF6mFISoxp5iMva135lR+8oz0E2TZ9VAbx2CRn59G7ptuGaoOXV47lzoqEesdVNjBrN4OfRggJ1TeezWOO6KvA9lvE6GTW1bp1YqodpBcwGvPMaw34HKs5XIX6QELVxANEgq96sPTWHZ3qtYImJ5LRDXEGJYdRW5Tr1aDab4+bUYzSlmyrGNycVKNs440hoS7xdpGqbf3lArktTJyS9IPj5QCjnHby1c9tQrVjxgZm7WZgHu5sPWmdGO7src2Ws/SuxGoDaX0TkWM1T5ICv0XMJpUzqA8kVE2OrHsVFPkWkhM76519ExskTA5TJbUZacWsDvNRwtE8St9RIKozHKfXGHQbDHK7CM+5bZ7dxkXBoJNRkies4JBUQTRjA7N2R2CseQ4uzKfM3IYnUn6XU/BTYx4Fp+oj9Jn3Wu0cSQ5Czt1y1kc5sy+jdUd6665kWYnWyHU3/x68BlbMjLMl9BnNlPhrJ2vm+0PC077tfMc76UmYb9CJ4c4lcv2eRJVbe549s+OyUUyQMpKST1J1KgmTKRuoyiVh8hBskM+T39mY2aBinVgbrcXRNlQH4Zm1dMfE2UaJqgXX3JGznsXHnSVMujA2X3fmzNwr/81gg63WnLoeTOiyTx7F9/OozOyX5uBrgBz1v8Urx50jVJeBA55NLovF4h3gmQmCkzV+XSwW7yPPShDcHLhBxONisXgfeVaC4F125n1+sVi8wzwjQfDh9FkfJxeLxVvk0QTBF2/q6s95fP2+/b5uD4vF+82Z/yPIeH3J+svFYvGeUwW2JEymIBnob/b5f1UWr4U3b/4LB+sgNDPXdIEAAAAASUVORK5CYII=","Name":"Main copy red 28","Paragraph":{"Font":{"Name":"Times New Roman","NameFarEast":"+mn-ea","NameComplexScript":"+mn-cs","Size":28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oAAAAaCAYAAABPT0XPAAAAAXNSR0IArs4c6QAAAARnQU1BAACxjwv8YQUAAAAJcEhZcwAAFiUAABYlAUlSJPAAAATnSURBVGhD7VoLkuMqDJxz+UA5j0+Ty/gwXrVkIYElIDvOvnkTdxU1GTD6NgKcfN24cWMC+77t23Pd18ey49/Hc8ffgtH4jf8ASMqTErLQR/zLbVkoOZSsnYCE0Qd++AcA9q5kn7fXE2k0fsNAq3F/UKzwURrF7bHulPphvNq5y/LI5xGL6GFRAGId3YcQU/6TiKZg29m+mEij8U/HtnqCtQ18yGNGlUkWMj3ExegoViFXZOWL4Ezo8yFKb6L9LuzbykRZViEK94EsFfmoQh1jHjr3a1nLXMD41MwrExKBgCTrJtpvA6pPFhNUK/xBWyjx3OkgxSceK1WShEsPwQT2ibStj5tovwhceTwRGvidriIMwYpTzJmweFkntc5B7qddBhQ30d6HrGrZuS7ZVqOYV8zlVl8IMmCevToQZuPyoK8S0HBzQTeex7N2scCYnQs8IPd0+yX5+fPvI1pkS/dWRdhwQG7imdm+PSVekI9knvVRLlySMV7nSpr3y295aK/6rPC6WhlKwJxoNrciqU9GaRzQnHBQ5gOygnTHoZIJpwHBNZm2XSWvv8m2K8XssJJcBZc8Rp/Hu4imld6TBCTCkLdPUex0RESf3MLOc+r4QQ8tRPdKgeOk485vkanz4uOM2H628RWUuKWH/fOYopszHixBsdZ7n+K33TaJtrLODpfS2xia9Zus8wp6B9HKnCZIvQBK8uPkZltNK8/7DGTxNZ9ifYhXdEh/BRLzs/xvE03RbnHS6hKusEAEBvXIoWMBobSKHF2Mrp4Bkf6GaEqMUF5gY7EvDbzZ4AngE5IRo1SvbFG2sWKZMQFnofZGNl1GNAAPYruT5Fo7bXUXE63FTlt3bcf7iWZBmk9WlnSPiDA+IRnRsjiaX00/cjKI6wjsT+LLpURTMOGq7TRwivuvJZqc46D3OEhTlU31lIBfRTR9fp5ohUSdoEbb53eIBqhePxd6MlkzgL4RUbMqq/AxL7aALNG26GFBqpN1NdE8sf0hvKvHOXUt0eaeB2aIFvn8XaJZXGRM5M0vkBYsb0AyIFo0HmEMWXgnQEAW/KuJliXs3xJtruz794qjFQ4Un53Ml4iWyFbd8G2WKBFkbkycFr18ADbu5ElnfxVYQOrnegpfJVqPEF09AyK9SjSgECcLJMfD/DJfcx1aBfz4DNF03gwR8R1l9lwPHN8BybbmVZfGKNJXKh45Kz2EksSZ1dg8YwQIyFGCf05WVHqvIFrk9Gg8gvcLOqtftFAEooT2qlohVBs/7U/nqe05CSoZnecyjEjG/tJxJs1J6lMjswoq7e/6+zMZJVIQYUTg2RgjTJ1EMe6QGYxZYEAqG7M5pIuMQB/02++dhGi4HPhxGaMWJGs0ngELxcjWtJAUNWnUPlxsuD+IXxuL+lxKJOOxuKp6lEXtK8gE6gXVazERVa/++sP8CWyGMr0MbAgKsbdSDvK5n5EAbYBK4wRYBakalkTimBKR5bpbrnzdA80+iUJCX6naBlWjcfo7hN1+j7lBLDxgJ7+O8bHpzPF+IVlcKXUeJWv6x4eHr7N+AThjzpGMWofAzB/n76zNN/4haqJZZX8VTLTO9nfjw3EZ0bDNd6rOjQ/HVUSLDus3bhRcQTS+7LxwybnxgbCv1tDkkiMjOc634fGt9MaHoncjHr2i8Df3/8cN7+vrD4VtmI39R4ItAAAAAElFTkSuQmCC","Name":"Small copy 20","Paragraph":{"Font":{"Name":"Times New Roman","NameFarEast":"+mn-ea","NameComplexScript":"+mn-cs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MMAAAAaCAYAAAAKTuhNAAAAAXNSR0IArs4c6QAAAARnQU1BAACxjwv8YQUAAAAJcEhZcwAAFiUAABYlAUlSJPAAAAYTSURBVHhe7Vo7ciMhEPVJdtO9i8M9iiMfRYFv4tqjeDMHChw4UaCA5TV0T8N0A2ONVPIWr4pkGKA/7zUD0sPExMR/ghD+hvPrS/h8+h3ef/wKH68h5C5Cr3/itghvf8Pp8Bw+Hn+F95/P4RTuNB8gzimS5vgzGhqJQ+3xdyRQJFQ0OoBUb/djPOz9jPZpezXZe/0Tt0V4ewnHmA/OxVYxhLc/UUR6fMzt00s4DXCyHnt8jGt740LAy2kBkD8/zpMsi9+TGBhkeya8RfZe/8RtcT5kUm4Qg4yxGnHWnye8PqeC+PQnFfVc9E0+pwqaJvYmPT2lRacYJi4FyJlIPCYG2lFi/o6HRGZ6BkJrgThz8dj3xxcZCwjn63EyoGFcItQUw8Tl2CoGVHEvbzJXbMfD8kXDoCLu9MluE3eM/Egb1yb7OR58phgmLsUWMVAF12StoL9qClJHLEXe5rW5CchDTNg4WNzbAZoxxfC9sHVn6MGr/r2zicmLQl00uDxEe8A4ubbM6sOBm68x0XDa5281vCuHcepbvgE1MO/qVivO779/PTFYtjRvIiLOMdnHKp6e7efXFC/Mj2Su1kMuVJJXucpN+6U/Heq+Gpw/rIf3UBg5Rzp3AOe2iEXnNqeIRfZlTzHoeNR+skh8MSxjCyFpwkijpPuiwGI6aZ8IbD7kUOA4CAgY7pazwPQNVa1msQPz5SAXBDC2zGuJgXdMTWQkl+xQ9jHETiUWPKObC2NMEb/YQKwPRS6KE/crv9Oc+XlMtLVbJ9vXNmrU638cYv5ijiQ/8dDJJAKBMZ/kEDZI5W3EAn16DMTEV5y7iCHHyDsgY52qj1G8U/OKOjlxqrXUrz+xaqItFWAdLNnCKkO9561qcg0xyJgqSK0AEkEdAnpbdj1fnTQvvmKfsx6Rtyo0FnRsVoTIYBtW+f1CLIoxe4gBvOit8xUxMOrPmWR4uV0zJFmWQS0Cc59BesyHapwfEZrrXEEMTF5zPsNGsc8N/GKDJqlOiEde2QW8wlHHiua0RVJjJDa0jkPcReTLehILh2BeYdgKtt2K225iAPAiPm3IKbyc2+qzZmcx1OCf78WOG4hBgmSs5cEjpoZFap0QTwxeHMWv+jly0okrox87RZhWU7FiP7f6sxUUcyfehd2XioGBAfLNazhwLTGk79a4bpyXvtnjbuWus7sYmGTjYhCiN4JqVcRLxABYxMM63lw1hmM3SFztjxfrPcSAOXqC93ZUhvZd4gVCW59AGpLIysm9xaDFpw+uzXVGE+r019j6PjAiBsvnS8WwxCX1pfnGRTwcu8HCMBK7lj8jIJ87QgCs4qNh2kqTd7YJz8m9xeCR6rZiGNs+9e8uvSoEiM9qzk1icObmteHbKFEY/dj1Kz0AGxGLS8XdQ/JvbFyLM8DSr+ZLD9vKFyer91oLtpy2EtxKTHOdncUACLm9QFI8Fr/En8YaXKl0/wh5eNyIWHDd6b1nYSQ2SyyivwOx6BWGr4qBONARwrn6KYBtsWIiO4cueEK0RkWxyAvI2NhXB3Nxek0oawvbQwyW071+C9ovrFn8kzcm3yJdiwRC+jp+Sgz2uGx7gzjFHFsJNhCbbizw24He7dT7TRJusJXmbAiB7XB548W9tqFwNn5vwlk9kH5FpAnXxohjlePJuDyn0SfJi00H16pCWF/+i57FgAO17ue5LEL1+j1AzBKXupnELYmtfzyj50b86liU56RIVEqYvTtpSOFpfNZZKGLTGNuOheGXmlf7VOQSLfrW+6wr+NlqjrjYFv7X6yIEI65YjA/QZyQOSteLQyDq77NAncTlXTi2VJuixaB4jrFYaF51e5X++pD+prAQLQlFV7W6oUL0+smRDuRWi8casdCAnXQVrGPTGKP9QrJox2GbQZTO3x0Y7OuwX17+YvN3iCoWZF8jFixmfh9xiIVPyBl9w6/T3ngA57IhIaC1xAyOK1tG4zpxQ5RisEk4AhKDUaEnJr4NdhMDPmMalXFi4u6xlxisw+PExLfCHmKgQ/CGi4GJibuE/M0kikHfoLWwutkZuG2amLhbtG66etej+kZu3orshYeHf3IE53/ctuTWAAAAAElFTkSuQmCC","Name":"Small copy red 20","Paragraph":{"Font":{"Name":"Times New Roman","NameFarEast":"+mn-ea","NameComplexScript":"+mn-cs","Size":20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8AAAAUCAYAAACTbO/7AAAAAXNSR0IArs4c6QAAAARnQU1BAACxjwv8YQUAAAAJcEhZcwAAFiUAABYlAUlSJPAAAAPNSURBVGhD7Zo9ktswDIV9krjNXVzuUVztUVz4Jh4fxdttocKFGxcqGIKmpAeIIEFLzqwTvhnMZCXxB+BHEJKzaWr6MepPR3fdfbjvX78n839fD2fXO+fiY4t03099X0/L+uwP01y7w9cq83ul3OlznO/3/hzm69zZXbfx2vbT3VeK8yvkLkfXxbnm4u0u3ifBUbc/uvtF8e2+F9BJWykwDb7o/xvCh2unxZt8HACd2fbD3SSALCg52x0XZ8AGX/Q/wvcOcu7L4bpp8Z5tJA8atb3tMu1Yxz4oCFiPAUuRW6kGX/T/TeB7lGLTmg2WijeuB65tyIbasVsCQruvDUbSwJB99QdI0x7umvpSjkEbpcNdpjgcdjKOS0a17SkNMNUwN1+WsOf9XLvdY3fHx0bN+g9+fbkUfNqxO/eNQ1A1tvcLx7ZuVDZfapfJYCzD1SQpdHSYrAWApfCpZjze2bw1E3WUPAakdSIjYZGdNBHoUv+jVcBHG2P8N1qFbx30UQ1fYvPM4ZNHLmyW0F5JKqwhmm9E2eOmZITF8EXQ6Xp4Q4I5yP5SkvCxvmARsC8+5/g8ZQslu4/XBWT4gob+sWwRFuHRhjIXg7gGPm+WOLGxITOy0slbDXx4epjh00xLKnLBZgagDFoK38wBDJKhJmILJJ5Pjc8CJALB7ilju4uH1ENER/DQN++fZ55cTKrgM/hG0jYQKRd3q6rgi/CHmFjHDvUN1QwKiOgUBuEZ+GSbHBwpaWOQUveKR+hgMHbIirI+FDb2r4A0KLW5LPCZfEPwC2PL/qyqgQ/XlsXdWFIF9QQj7nRojEFYHb5EAKWqF8gKH4yN8x3KkLs/AdIAFODD8VeHrzD234RPlCjq3CxUrhUg0o/JfMrRisrFJg2APfv8e/Ch71b4sBGZDzK+woc6x5D55GS0GoNlEgFAanFyWnOBkmBkYLX4lzsN1oaPlBtbm2+NSgBr88omOBaUgrFOccGMb1cMPm+WN1RNSxeIAKBAaLuWBQ2u5/xjMSGYoM3YF9kL4MuNPV4XbWpUgi8VL4ptblMEFX/bJRPUssAJ074rSfiSJrKMpqcWiOaMmV6Y7OeZ+da0WRU+eYqBXZVPQzUqwUdiG0Babl2H/9XCdqgnmL6ma9/6HhlrcowyID2rBUjugjV/4YiXg3L3wm6Ub/SKj4+dCzGhePgg9ixbTtCQxv6lX7gwL4CPNJtv9MsCTknWPuZMzD/TNf1HWgO+piZVmBFDDR6zKDuOYy0WGjQ1rSVW8GuWq7uampYo/EKFNd9gse6y1tOv1WbzB3Lsi7ogNx8aAAAAAElFTkSuQmCC","Name":"Sub heading 16","Paragraph":{"Font":{"Name":"Arial","NameFarEast":"+mn-ea","NameComplexScript":"Arial","Size":16.0,"Bold":tru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KoAAAAUCAYAAAAdtqaHAAAAAXNSR0IArs4c6QAAAARnQU1BAACxjwv8YQUAAAAJcEhZcwAAFiUAABYlAUlSJPAAAASHSURBVGhD7VkLcoUgDPRcHsjzeBov42FoFkgMGDD4+n11Z5i2EEKyWQHt9ODBgz+KbZnDNM1h3QP9fPDrEPYtLPOE4sQ2L2vYqFjbsoQt/J+iPUL9HOykp3VdwkyamonM3N1FCHvY8hz8OS1bOS/sa5jzANUnDu4bTUDf9J5CRc6Lk8AHY6DdLUzzLILzCFX0Ni9hpR2SdVhgW2xBxgXfVKjI2fukP7iHpJ9rnvcVp9iFHbbbNSr/fNylsfcTqouYBy/DI1SvmCPSjoptdz1tufqOKnbK8SH01Oj2IP1830Dfjt+zzayuGF47hthnGzxgtZ32iTj1sbLQkQSTotF8+hnv6SvdUWf10J7i2+jKkPM148OVIo8jtrvXi/TOcMSKd4ZXuYjxK3u2pTeRsIgPalkHmCu1NbRxhSsRyrpe3yBXJ7vQHSGNnGHtRpGMLGKQgb5C1EQyF57nszi8doAQpxKDCDGk+2qfeClM/tJDZxEYBZbn6NPlFF/mhuPjfAHmkf1C1Aev1FQuPbAfroPUR+V4l4sWv/HBiHblCZrERH153giuhCocrmmDwO+x4RRvrSdkXBi3FrcKZxaTCVZiGLM7X1F4fiE8LpohjlYO1pqAGV8lSiCJoiy01deDxFDFnb5GHH5GuDDjd9YBfTVPXvSEqteHUCmEaHM83OfcBJicCIFhaqdivihUoO732EliardgmDtOj6TOWBKWX6iyI3F8lShbubXAfnv2o1x4+MXfchQXOXUEc4G+UNvHPsdlbTIF0v2IDGFMTSf4GUKtfXjseonJmBJJl6TO2F2hAu25/mJzbDUXGqNceOsA6BxijsYaXnRrYPDHsHKIaH3Ul91VBdta3CLjiiDu99j1i3PezbokdcZeEWqMEXHQXRAxyr1voNi92BijXHjrAHBeWB/zenFcoVsDzkHxx7ByiIAgdWEYFiGtxS0yWgSl/mNNj90R/DlWK+kuSZ2xV4QKxLfqi7f1HsRvXSSFUS68dQDEN76QNHThRV+oDTESjhgq7mJxKsIBUwDNAiUydFAtguJ6KohRuzpxjknP/wmhRr/q7zs4Cph860LBP8cwwoWXXwbzY42NoMczwON1XFYOEak45BBPfy4QCLOKJuLFk4AsYEe7SPF9MifIBLEt5vMnFIvIKztdRPl0w31kiL8ZrUICWmQp/hTvkVu5rvCjfFnFZDur4Zsl/XRBfBeN8lFr3eHiil8G+2kJzAvJo5O7aIxz4Pcjaw7fUfXHbLS584kqFhot20QySKzFp4ZMEPrEL9lzUAyvHQASyy8T5ZpSLBlHS/lhnHHcv1P8Il7VZvJb+0LxjsLnlgVk+dDNEkUL8FXUgjaRuhZXXDBG+GW0roMetHhoCV//EyLl0I7rSyAEXRTIa/fbgQe4RTJyfHWHuotRfuPJ8uKx/6fwn4Qad5FOccO2mafTd2CU3598qL4d6Vjqb/mA1+63g8UQ/3+uBIn8cKXqHbNfCS+/HH9q56vSW0K/lHCzSPLa/RWkO74uOOWT78AY/26M8ItrS7wn/mC8NqbpA7wV5FieOtTNAAAAAElFTkSuQmCC","Name":"Supporting copy 16","Paragraph":{"Font":{"Name":"Times New Roman","NameFarEast":"+mn-ea","NameComplexScript":"+mn-cs","Size":1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HEAAAAPCAYAAADTViBhAAAAAXNSR0IArs4c6QAAAARnQU1BAACxjwv8YQUAAAAJcEhZcwAAFiUAABYlAUlSJPAAAAKHSURBVFhH7VeLbQMhDM1cDMQ8THPLZBjqD2AbzKdtVDXRPQnlwMaY9wx3edz4EOR85Qg/+Oi2eOFvQ/WHYTN+43fI+ZlTAL5DgifLba/RlPtnCmCI4C4OPIYTZfwW8fUwInUisrjCf9XE5d8TEZGvSJO8CrnxWpAGvYhXygkGSldObHdDEmYiIq6IVRJMsBuvhyeiB9LjuyKyjY9wf51WW2sqeDvFpsEaz5QDPMerXiO87iwWx8EiKlVYbK0qle8pzNxu/mBTxEKSJXftwwVu5/Ge5Kr0udU4EbGugdsvQ4KViFWMkFK7u5lD3JCcUCEbbCX5ulhL0Agr601jwXWCpLF/id1i6L7M3aEnwubNtgAd7TvmLuvxTVVFG0m+4lluRyIiTzOflYhs08LZJBG8EdncIAr1y0YnMSr8WIp0t39GFIJEmxDBgloe9Hpe7kM+Kj4V80aYihMRlwWxElG/E/uEjcCritYbc4hATGP1JG36O6zI8nggIeAH9+Ktpe3cl9OI+3hFXgi0L2N5ySOYTBARZlNfbYJtMkcTL/16qpSfR8Qi1k40L94K/VoaNWeTG3jWV4Obu7KXoSIICKj+HuywEhHzqkWCwDySWo/gichjcwHYLqLpPm9sQpRDxDJW57/r71BJNx8zECPyYvwOVLlTLt0toufSTdWR762xgxcHUQvLNsVtW2zSjPrGFwm2c0OEainP8uVpm/44wtaE6PLQsXSLMF+P274UwQ7DvhV5IqRjKyKGgEU22jWeKR7lM2rQF7O2lfaN4vgxiAg476VLYAL80/kuOD31JMxE3LeBvoLKEI3pk/2OOBUR97rz+fcYriRonyIgPmLzRGrX319cd4/H4wuEfW4cYfIe5wAAAABJRU5ErkJggg==","Name":"Diagram copy 12","Paragraph":{"Font":{"Name":"Times New Roman","NameFarEast":"+mn-ea","NameComplexScript":"+mn-cs","Size":12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]}]]></PpStyles>
</file>

<file path=customXml/item4.xml><?xml version="1.0" encoding="utf-8"?>
<TemplafyTemplateConfiguration><![CDATA[{"elementsMetadata":[],"transformationConfigurations":[{"propertyName":"PPStyles","propertyValue":"","disableUpdates":false,"type":"customDocumentProperty"},{"colorTheme":"{{DataSources.ColorThemes[\"Arup\"].ColorTheme}}","disableUpdates":false,"originalColorThemeXml":"<a:clrScheme name=\"Brugerdefineret 6\" xmlns:a=\"http://schemas.openxmlformats.org/drawingml/2006/main\"><a:dk1><a:srgbClr val=\"000000\" /></a:dk1><a:lt1><a:srgbClr val=\"FFFFFF\" /></a:lt1><a:dk2><a:srgbClr val=\"E61E28\" /></a:dk2><a:lt2><a:srgbClr val=\"FFFFFF\" /></a:lt2><a:accent1><a:srgbClr val=\"E61E28\" /></a:accent1><a:accent2><a:srgbClr val=\"7D4196\" /></a:accent2><a:accent3><a:srgbClr val=\"005AAA\" /></a:accent3><a:accent4><a:srgbClr val=\"32A4A0\" /></a:accent4><a:accent5><a:srgbClr val=\"C83C96\" /></a:accent5><a:accent6><a:srgbClr val=\"4BA046\" /></a:accent6><a:hlink><a:srgbClr val=\"606062\" /></a:hlink><a:folHlink><a:srgbClr val=\"C9C9CA\" /></a:folHlink></a:clrScheme>","type":"colorTheme"}],"templateName":"Blank","templateDescription":"","enableDocumentContentUpdater":false,"version":"2.0"}]]></TemplafyTemplateConfiguration>
</file>

<file path=customXml/item5.xml><?xml version="1.0" encoding="utf-8"?>
<TemplafyFormConfiguration><![CDATA[{"formFields":[],"formDataEntries":[]}]]></TemplafyForm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427798-2CD3-4A91-B377-08A61B2C5F8A}">
  <ds:schemaRefs>
    <ds:schemaRef ds:uri="http://schemas.openxmlformats.org/package/2006/metadata/core-properties"/>
    <ds:schemaRef ds:uri="08f9dede-4ef5-4acf-b6f1-0994948b98c8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af44b019-50ff-498e-936a-cd850c4e733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51AF96B-10B8-46F6-A291-75C17F6ECB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f9dede-4ef5-4acf-b6f1-0994948b98c8"/>
    <ds:schemaRef ds:uri="af44b019-50ff-498e-936a-cd850c4e73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8A1309-93A8-4147-848C-9DBE227067B1}">
  <ds:schemaRefs/>
</ds:datastoreItem>
</file>

<file path=customXml/itemProps4.xml><?xml version="1.0" encoding="utf-8"?>
<ds:datastoreItem xmlns:ds="http://schemas.openxmlformats.org/officeDocument/2006/customXml" ds:itemID="{CBB68CCC-1B51-492A-84E3-3500C75307DB}">
  <ds:schemaRefs/>
</ds:datastoreItem>
</file>

<file path=customXml/itemProps5.xml><?xml version="1.0" encoding="utf-8"?>
<ds:datastoreItem xmlns:ds="http://schemas.openxmlformats.org/officeDocument/2006/customXml" ds:itemID="{85C9654A-CB65-48CF-ADF0-1162351C4C97}">
  <ds:schemaRefs/>
</ds:datastoreItem>
</file>

<file path=customXml/itemProps6.xml><?xml version="1.0" encoding="utf-8"?>
<ds:datastoreItem xmlns:ds="http://schemas.openxmlformats.org/officeDocument/2006/customXml" ds:itemID="{867B64D2-254E-4189-AAAA-73BF96E5A7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258</Words>
  <Application>Microsoft Macintosh PowerPoint</Application>
  <PresentationFormat>Breedbeeld</PresentationFormat>
  <Paragraphs>104</Paragraphs>
  <Slides>15</Slides>
  <Notes>4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Roboto</vt:lpstr>
      <vt:lpstr>Segoe UI Light</vt:lpstr>
      <vt:lpstr>Times New Roman</vt:lpstr>
      <vt:lpstr>Arup</vt:lpstr>
      <vt:lpstr>Blank</vt:lpstr>
      <vt:lpstr>Paragraph Pioneers A new paragraph in sustainable design</vt:lpstr>
      <vt:lpstr>Urgence</vt:lpstr>
      <vt:lpstr>Biodiversity loss</vt:lpstr>
      <vt:lpstr>Design Concept</vt:lpstr>
      <vt:lpstr>Harvard Business School, September 2023</vt:lpstr>
      <vt:lpstr>Ideation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Titulaer</dc:creator>
  <cp:lastModifiedBy>Arend Dolsma</cp:lastModifiedBy>
  <cp:revision>2</cp:revision>
  <dcterms:created xsi:type="dcterms:W3CDTF">2023-09-27T07:00:17Z</dcterms:created>
  <dcterms:modified xsi:type="dcterms:W3CDTF">2023-10-10T17:28:03Z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2fa3fd3-029b-403d-91b4-1dc930cb0e60_Enabled">
    <vt:lpwstr>true</vt:lpwstr>
  </property>
  <property fmtid="{D5CDD505-2E9C-101B-9397-08002B2CF9AE}" pid="3" name="MSIP_Label_82fa3fd3-029b-403d-91b4-1dc930cb0e60_SetDate">
    <vt:lpwstr>2022-06-29T16:26:25Z</vt:lpwstr>
  </property>
  <property fmtid="{D5CDD505-2E9C-101B-9397-08002B2CF9AE}" pid="4" name="MSIP_Label_82fa3fd3-029b-403d-91b4-1dc930cb0e60_Method">
    <vt:lpwstr>Privileged</vt:lpwstr>
  </property>
  <property fmtid="{D5CDD505-2E9C-101B-9397-08002B2CF9AE}" pid="5" name="MSIP_Label_82fa3fd3-029b-403d-91b4-1dc930cb0e60_Name">
    <vt:lpwstr>82fa3fd3-029b-403d-91b4-1dc930cb0e60</vt:lpwstr>
  </property>
  <property fmtid="{D5CDD505-2E9C-101B-9397-08002B2CF9AE}" pid="6" name="MSIP_Label_82fa3fd3-029b-403d-91b4-1dc930cb0e60_SiteId">
    <vt:lpwstr>4ae48b41-0137-4599-8661-fc641fe77bea</vt:lpwstr>
  </property>
  <property fmtid="{D5CDD505-2E9C-101B-9397-08002B2CF9AE}" pid="7" name="MSIP_Label_82fa3fd3-029b-403d-91b4-1dc930cb0e60_ActionId">
    <vt:lpwstr>d2f615bd-5adc-4406-b42c-8cea75de1189</vt:lpwstr>
  </property>
  <property fmtid="{D5CDD505-2E9C-101B-9397-08002B2CF9AE}" pid="8" name="MSIP_Label_82fa3fd3-029b-403d-91b4-1dc930cb0e60_ContentBits">
    <vt:lpwstr>0</vt:lpwstr>
  </property>
  <property fmtid="{D5CDD505-2E9C-101B-9397-08002B2CF9AE}" pid="9" name="TemplafyTimeStamp">
    <vt:lpwstr>2023-09-08T16:08:04</vt:lpwstr>
  </property>
  <property fmtid="{D5CDD505-2E9C-101B-9397-08002B2CF9AE}" pid="10" name="TemplafyTenantId">
    <vt:lpwstr>arup</vt:lpwstr>
  </property>
  <property fmtid="{D5CDD505-2E9C-101B-9397-08002B2CF9AE}" pid="11" name="TemplafyTemplateId">
    <vt:lpwstr>727825872225304958</vt:lpwstr>
  </property>
  <property fmtid="{D5CDD505-2E9C-101B-9397-08002B2CF9AE}" pid="12" name="TemplafyUserProfileId">
    <vt:lpwstr>637776775950890811</vt:lpwstr>
  </property>
  <property fmtid="{D5CDD505-2E9C-101B-9397-08002B2CF9AE}" pid="13" name="TemplafyLanguageCode">
    <vt:lpwstr>en-GB</vt:lpwstr>
  </property>
  <property fmtid="{D5CDD505-2E9C-101B-9397-08002B2CF9AE}" pid="14" name="PPStyles">
    <vt:lpwstr/>
  </property>
  <property fmtid="{D5CDD505-2E9C-101B-9397-08002B2CF9AE}" pid="15" name="TemplafyFromBlank">
    <vt:bool>true</vt:bool>
  </property>
  <property fmtid="{D5CDD505-2E9C-101B-9397-08002B2CF9AE}" pid="16" name="ContentTypeId">
    <vt:lpwstr>0x010100E6850A413D6D5B4EAE9878020F158187</vt:lpwstr>
  </property>
  <property fmtid="{D5CDD505-2E9C-101B-9397-08002B2CF9AE}" pid="17" name="MediaServiceImageTags">
    <vt:lpwstr/>
  </property>
</Properties>
</file>