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5" r:id="rId4"/>
  </p:sldMasterIdLst>
  <p:sldIdLst>
    <p:sldId id="256" r:id="rId5"/>
    <p:sldId id="270" r:id="rId6"/>
    <p:sldId id="257" r:id="rId7"/>
    <p:sldId id="260" r:id="rId8"/>
    <p:sldId id="263" r:id="rId9"/>
    <p:sldId id="267" r:id="rId10"/>
    <p:sldId id="262" r:id="rId11"/>
    <p:sldId id="264" r:id="rId12"/>
    <p:sldId id="265" r:id="rId13"/>
    <p:sldId id="273" r:id="rId14"/>
    <p:sldId id="281" r:id="rId15"/>
    <p:sldId id="269" r:id="rId16"/>
    <p:sldId id="275" r:id="rId17"/>
    <p:sldId id="274" r:id="rId18"/>
    <p:sldId id="268" r:id="rId19"/>
    <p:sldId id="283" r:id="rId20"/>
    <p:sldId id="271" r:id="rId21"/>
    <p:sldId id="284" r:id="rId22"/>
    <p:sldId id="285" r:id="rId23"/>
    <p:sldId id="25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D744CC-C6E6-4D1C-99DC-8A4381237BAD}" v="84" dt="2023-10-03T12:28:02.7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55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y Sterrenberg | ZJA.NL" userId="29237fae-1515-4c62-b447-525a7f957f36" providerId="ADAL" clId="{FBD744CC-C6E6-4D1C-99DC-8A4381237BAD}"/>
    <pc:docChg chg="undo redo custSel addSld delSld modSld sldOrd">
      <pc:chgData name="Amy Sterrenberg | ZJA.NL" userId="29237fae-1515-4c62-b447-525a7f957f36" providerId="ADAL" clId="{FBD744CC-C6E6-4D1C-99DC-8A4381237BAD}" dt="2023-10-03T12:29:28.629" v="1733"/>
      <pc:docMkLst>
        <pc:docMk/>
      </pc:docMkLst>
      <pc:sldChg chg="modSp mod">
        <pc:chgData name="Amy Sterrenberg | ZJA.NL" userId="29237fae-1515-4c62-b447-525a7f957f36" providerId="ADAL" clId="{FBD744CC-C6E6-4D1C-99DC-8A4381237BAD}" dt="2023-10-03T11:24:49.054" v="793" actId="20577"/>
        <pc:sldMkLst>
          <pc:docMk/>
          <pc:sldMk cId="2339302878" sldId="256"/>
        </pc:sldMkLst>
        <pc:spChg chg="mod">
          <ac:chgData name="Amy Sterrenberg | ZJA.NL" userId="29237fae-1515-4c62-b447-525a7f957f36" providerId="ADAL" clId="{FBD744CC-C6E6-4D1C-99DC-8A4381237BAD}" dt="2023-10-03T11:24:49.054" v="793" actId="20577"/>
          <ac:spMkLst>
            <pc:docMk/>
            <pc:sldMk cId="2339302878" sldId="256"/>
            <ac:spMk id="2" creationId="{5FEBF57F-7130-7AC9-F543-1211FAE5D80A}"/>
          </ac:spMkLst>
        </pc:spChg>
        <pc:spChg chg="mod">
          <ac:chgData name="Amy Sterrenberg | ZJA.NL" userId="29237fae-1515-4c62-b447-525a7f957f36" providerId="ADAL" clId="{FBD744CC-C6E6-4D1C-99DC-8A4381237BAD}" dt="2023-10-03T11:19:19.224" v="691" actId="20577"/>
          <ac:spMkLst>
            <pc:docMk/>
            <pc:sldMk cId="2339302878" sldId="256"/>
            <ac:spMk id="3" creationId="{709F796A-D6D1-1C3C-DD0C-60179ACE9674}"/>
          </ac:spMkLst>
        </pc:spChg>
      </pc:sldChg>
      <pc:sldChg chg="addSp modSp mod">
        <pc:chgData name="Amy Sterrenberg | ZJA.NL" userId="29237fae-1515-4c62-b447-525a7f957f36" providerId="ADAL" clId="{FBD744CC-C6E6-4D1C-99DC-8A4381237BAD}" dt="2023-10-03T11:24:18.967" v="773"/>
        <pc:sldMkLst>
          <pc:docMk/>
          <pc:sldMk cId="2848281079" sldId="257"/>
        </pc:sldMkLst>
        <pc:spChg chg="mod">
          <ac:chgData name="Amy Sterrenberg | ZJA.NL" userId="29237fae-1515-4c62-b447-525a7f957f36" providerId="ADAL" clId="{FBD744CC-C6E6-4D1C-99DC-8A4381237BAD}" dt="2023-10-03T11:22:05.354" v="753" actId="255"/>
          <ac:spMkLst>
            <pc:docMk/>
            <pc:sldMk cId="2848281079" sldId="257"/>
            <ac:spMk id="2" creationId="{B17DA57E-D32D-EADC-E8CE-032A6E47CDFB}"/>
          </ac:spMkLst>
        </pc:spChg>
        <pc:spChg chg="mod">
          <ac:chgData name="Amy Sterrenberg | ZJA.NL" userId="29237fae-1515-4c62-b447-525a7f957f36" providerId="ADAL" clId="{FBD744CC-C6E6-4D1C-99DC-8A4381237BAD}" dt="2023-10-03T08:54:40.987" v="29" actId="20577"/>
          <ac:spMkLst>
            <pc:docMk/>
            <pc:sldMk cId="2848281079" sldId="257"/>
            <ac:spMk id="3" creationId="{867B1DFB-5C05-FEF9-4C42-7E38CACF447A}"/>
          </ac:spMkLst>
        </pc:spChg>
        <pc:picChg chg="add mod">
          <ac:chgData name="Amy Sterrenberg | ZJA.NL" userId="29237fae-1515-4c62-b447-525a7f957f36" providerId="ADAL" clId="{FBD744CC-C6E6-4D1C-99DC-8A4381237BAD}" dt="2023-10-03T11:24:18.967" v="773"/>
          <ac:picMkLst>
            <pc:docMk/>
            <pc:sldMk cId="2848281079" sldId="257"/>
            <ac:picMk id="4" creationId="{2CDFE8E2-A96A-96D0-AF6F-21575AA1C394}"/>
          </ac:picMkLst>
        </pc:picChg>
      </pc:sldChg>
      <pc:sldChg chg="addSp modSp mod setBg">
        <pc:chgData name="Amy Sterrenberg | ZJA.NL" userId="29237fae-1515-4c62-b447-525a7f957f36" providerId="ADAL" clId="{FBD744CC-C6E6-4D1C-99DC-8A4381237BAD}" dt="2023-10-03T12:13:34.954" v="1584" actId="1076"/>
        <pc:sldMkLst>
          <pc:docMk/>
          <pc:sldMk cId="1708915144" sldId="258"/>
        </pc:sldMkLst>
        <pc:spChg chg="mod">
          <ac:chgData name="Amy Sterrenberg | ZJA.NL" userId="29237fae-1515-4c62-b447-525a7f957f36" providerId="ADAL" clId="{FBD744CC-C6E6-4D1C-99DC-8A4381237BAD}" dt="2023-10-03T11:19:39.738" v="701" actId="20577"/>
          <ac:spMkLst>
            <pc:docMk/>
            <pc:sldMk cId="1708915144" sldId="258"/>
            <ac:spMk id="2" creationId="{61DB9CFA-7FD5-1735-E34A-FBC0DCD6998B}"/>
          </ac:spMkLst>
        </pc:spChg>
        <pc:spChg chg="mod">
          <ac:chgData name="Amy Sterrenberg | ZJA.NL" userId="29237fae-1515-4c62-b447-525a7f957f36" providerId="ADAL" clId="{FBD744CC-C6E6-4D1C-99DC-8A4381237BAD}" dt="2023-10-03T11:19:36.756" v="692"/>
          <ac:spMkLst>
            <pc:docMk/>
            <pc:sldMk cId="1708915144" sldId="258"/>
            <ac:spMk id="4" creationId="{EBB5E9E1-D7FF-6D4E-B463-51A0CFB96D5B}"/>
          </ac:spMkLst>
        </pc:spChg>
        <pc:picChg chg="add mod modCrop">
          <ac:chgData name="Amy Sterrenberg | ZJA.NL" userId="29237fae-1515-4c62-b447-525a7f957f36" providerId="ADAL" clId="{FBD744CC-C6E6-4D1C-99DC-8A4381237BAD}" dt="2023-10-03T12:13:33.115" v="1583" actId="1076"/>
          <ac:picMkLst>
            <pc:docMk/>
            <pc:sldMk cId="1708915144" sldId="258"/>
            <ac:picMk id="3" creationId="{37C0E9D1-BF6E-840F-CE3D-AB7E08EC99E3}"/>
          </ac:picMkLst>
        </pc:picChg>
        <pc:picChg chg="add mod modCrop">
          <ac:chgData name="Amy Sterrenberg | ZJA.NL" userId="29237fae-1515-4c62-b447-525a7f957f36" providerId="ADAL" clId="{FBD744CC-C6E6-4D1C-99DC-8A4381237BAD}" dt="2023-10-03T12:13:34.954" v="1584" actId="1076"/>
          <ac:picMkLst>
            <pc:docMk/>
            <pc:sldMk cId="1708915144" sldId="258"/>
            <ac:picMk id="5" creationId="{D0E3F4A0-7B17-247C-60E8-F1FECB857AE3}"/>
          </ac:picMkLst>
        </pc:picChg>
      </pc:sldChg>
      <pc:sldChg chg="addSp delSp modSp add del mod ord modShow">
        <pc:chgData name="Amy Sterrenberg | ZJA.NL" userId="29237fae-1515-4c62-b447-525a7f957f36" providerId="ADAL" clId="{FBD744CC-C6E6-4D1C-99DC-8A4381237BAD}" dt="2023-10-03T12:26:28.522" v="1709" actId="47"/>
        <pc:sldMkLst>
          <pc:docMk/>
          <pc:sldMk cId="9172366" sldId="259"/>
        </pc:sldMkLst>
        <pc:spChg chg="mod">
          <ac:chgData name="Amy Sterrenberg | ZJA.NL" userId="29237fae-1515-4c62-b447-525a7f957f36" providerId="ADAL" clId="{FBD744CC-C6E6-4D1C-99DC-8A4381237BAD}" dt="2023-10-03T11:31:06.453" v="873" actId="20577"/>
          <ac:spMkLst>
            <pc:docMk/>
            <pc:sldMk cId="9172366" sldId="259"/>
            <ac:spMk id="2" creationId="{B17DA57E-D32D-EADC-E8CE-032A6E47CDFB}"/>
          </ac:spMkLst>
        </pc:spChg>
        <pc:spChg chg="del">
          <ac:chgData name="Amy Sterrenberg | ZJA.NL" userId="29237fae-1515-4c62-b447-525a7f957f36" providerId="ADAL" clId="{FBD744CC-C6E6-4D1C-99DC-8A4381237BAD}" dt="2023-10-03T08:55:06.796" v="77" actId="478"/>
          <ac:spMkLst>
            <pc:docMk/>
            <pc:sldMk cId="9172366" sldId="259"/>
            <ac:spMk id="3" creationId="{867B1DFB-5C05-FEF9-4C42-7E38CACF447A}"/>
          </ac:spMkLst>
        </pc:spChg>
        <pc:spChg chg="add del mod">
          <ac:chgData name="Amy Sterrenberg | ZJA.NL" userId="29237fae-1515-4c62-b447-525a7f957f36" providerId="ADAL" clId="{FBD744CC-C6E6-4D1C-99DC-8A4381237BAD}" dt="2023-10-03T08:55:08.561" v="78" actId="478"/>
          <ac:spMkLst>
            <pc:docMk/>
            <pc:sldMk cId="9172366" sldId="259"/>
            <ac:spMk id="5" creationId="{AA43F80C-A5B9-C949-D0D0-553855264150}"/>
          </ac:spMkLst>
        </pc:spChg>
        <pc:spChg chg="add del">
          <ac:chgData name="Amy Sterrenberg | ZJA.NL" userId="29237fae-1515-4c62-b447-525a7f957f36" providerId="ADAL" clId="{FBD744CC-C6E6-4D1C-99DC-8A4381237BAD}" dt="2023-10-03T08:55:40.716" v="80" actId="478"/>
          <ac:spMkLst>
            <pc:docMk/>
            <pc:sldMk cId="9172366" sldId="259"/>
            <ac:spMk id="7" creationId="{3CB70075-5A78-CF3A-5B31-6772676A6D7C}"/>
          </ac:spMkLst>
        </pc:spChg>
        <pc:picChg chg="add mod">
          <ac:chgData name="Amy Sterrenberg | ZJA.NL" userId="29237fae-1515-4c62-b447-525a7f957f36" providerId="ADAL" clId="{FBD744CC-C6E6-4D1C-99DC-8A4381237BAD}" dt="2023-10-03T11:31:16.036" v="875" actId="1076"/>
          <ac:picMkLst>
            <pc:docMk/>
            <pc:sldMk cId="9172366" sldId="259"/>
            <ac:picMk id="9" creationId="{5A898F90-1A26-18F1-D717-84B212AE418A}"/>
          </ac:picMkLst>
        </pc:picChg>
        <pc:picChg chg="add mod">
          <ac:chgData name="Amy Sterrenberg | ZJA.NL" userId="29237fae-1515-4c62-b447-525a7f957f36" providerId="ADAL" clId="{FBD744CC-C6E6-4D1C-99DC-8A4381237BAD}" dt="2023-10-03T11:31:16.036" v="875" actId="1076"/>
          <ac:picMkLst>
            <pc:docMk/>
            <pc:sldMk cId="9172366" sldId="259"/>
            <ac:picMk id="11" creationId="{C245A5E4-58DA-9F7F-6C96-394CC3E4D86E}"/>
          </ac:picMkLst>
        </pc:picChg>
        <pc:picChg chg="add mod">
          <ac:chgData name="Amy Sterrenberg | ZJA.NL" userId="29237fae-1515-4c62-b447-525a7f957f36" providerId="ADAL" clId="{FBD744CC-C6E6-4D1C-99DC-8A4381237BAD}" dt="2023-10-03T11:24:15.721" v="772"/>
          <ac:picMkLst>
            <pc:docMk/>
            <pc:sldMk cId="9172366" sldId="259"/>
            <ac:picMk id="12" creationId="{E0C05E5D-AFDD-97A9-B7C7-7AC51525BE2E}"/>
          </ac:picMkLst>
        </pc:picChg>
        <pc:picChg chg="add mod">
          <ac:chgData name="Amy Sterrenberg | ZJA.NL" userId="29237fae-1515-4c62-b447-525a7f957f36" providerId="ADAL" clId="{FBD744CC-C6E6-4D1C-99DC-8A4381237BAD}" dt="2023-10-03T11:31:16.036" v="875" actId="1076"/>
          <ac:picMkLst>
            <pc:docMk/>
            <pc:sldMk cId="9172366" sldId="259"/>
            <ac:picMk id="14" creationId="{91F36C13-9981-ED0A-E55A-0CB78459F6CB}"/>
          </ac:picMkLst>
        </pc:picChg>
      </pc:sldChg>
      <pc:sldChg chg="addSp delSp modSp add mod ord">
        <pc:chgData name="Amy Sterrenberg | ZJA.NL" userId="29237fae-1515-4c62-b447-525a7f957f36" providerId="ADAL" clId="{FBD744CC-C6E6-4D1C-99DC-8A4381237BAD}" dt="2023-10-03T11:41:26.937" v="1081"/>
        <pc:sldMkLst>
          <pc:docMk/>
          <pc:sldMk cId="3117513205" sldId="260"/>
        </pc:sldMkLst>
        <pc:spChg chg="mod">
          <ac:chgData name="Amy Sterrenberg | ZJA.NL" userId="29237fae-1515-4c62-b447-525a7f957f36" providerId="ADAL" clId="{FBD744CC-C6E6-4D1C-99DC-8A4381237BAD}" dt="2023-10-03T09:01:01.405" v="127" actId="20577"/>
          <ac:spMkLst>
            <pc:docMk/>
            <pc:sldMk cId="3117513205" sldId="260"/>
            <ac:spMk id="2" creationId="{B17DA57E-D32D-EADC-E8CE-032A6E47CDFB}"/>
          </ac:spMkLst>
        </pc:spChg>
        <pc:spChg chg="add del">
          <ac:chgData name="Amy Sterrenberg | ZJA.NL" userId="29237fae-1515-4c62-b447-525a7f957f36" providerId="ADAL" clId="{FBD744CC-C6E6-4D1C-99DC-8A4381237BAD}" dt="2023-10-03T09:01:07.394" v="132" actId="478"/>
          <ac:spMkLst>
            <pc:docMk/>
            <pc:sldMk cId="3117513205" sldId="260"/>
            <ac:spMk id="4" creationId="{72DE458E-AAE9-5A98-75CA-7B7B5A54ADAF}"/>
          </ac:spMkLst>
        </pc:spChg>
        <pc:spChg chg="add mod">
          <ac:chgData name="Amy Sterrenberg | ZJA.NL" userId="29237fae-1515-4c62-b447-525a7f957f36" providerId="ADAL" clId="{FBD744CC-C6E6-4D1C-99DC-8A4381237BAD}" dt="2023-10-03T11:26:17.242" v="797" actId="113"/>
          <ac:spMkLst>
            <pc:docMk/>
            <pc:sldMk cId="3117513205" sldId="260"/>
            <ac:spMk id="18" creationId="{01AF3BC7-6A25-96CE-CEB0-6B6AC4B0481E}"/>
          </ac:spMkLst>
        </pc:spChg>
        <pc:picChg chg="add mod">
          <ac:chgData name="Amy Sterrenberg | ZJA.NL" userId="29237fae-1515-4c62-b447-525a7f957f36" providerId="ADAL" clId="{FBD744CC-C6E6-4D1C-99DC-8A4381237BAD}" dt="2023-10-03T09:02:42.721" v="152" actId="1076"/>
          <ac:picMkLst>
            <pc:docMk/>
            <pc:sldMk cId="3117513205" sldId="260"/>
            <ac:picMk id="6" creationId="{2470CF7E-A710-B05C-BD9C-059D88FEF06B}"/>
          </ac:picMkLst>
        </pc:picChg>
        <pc:picChg chg="add mod">
          <ac:chgData name="Amy Sterrenberg | ZJA.NL" userId="29237fae-1515-4c62-b447-525a7f957f36" providerId="ADAL" clId="{FBD744CC-C6E6-4D1C-99DC-8A4381237BAD}" dt="2023-10-03T09:02:42.721" v="152" actId="1076"/>
          <ac:picMkLst>
            <pc:docMk/>
            <pc:sldMk cId="3117513205" sldId="260"/>
            <ac:picMk id="8" creationId="{4FDF55B0-9D88-CC7A-75FC-9D0735CCCD11}"/>
          </ac:picMkLst>
        </pc:picChg>
        <pc:picChg chg="del">
          <ac:chgData name="Amy Sterrenberg | ZJA.NL" userId="29237fae-1515-4c62-b447-525a7f957f36" providerId="ADAL" clId="{FBD744CC-C6E6-4D1C-99DC-8A4381237BAD}" dt="2023-10-03T09:01:04.580" v="130" actId="478"/>
          <ac:picMkLst>
            <pc:docMk/>
            <pc:sldMk cId="3117513205" sldId="260"/>
            <ac:picMk id="9" creationId="{5A898F90-1A26-18F1-D717-84B212AE418A}"/>
          </ac:picMkLst>
        </pc:picChg>
        <pc:picChg chg="del mod">
          <ac:chgData name="Amy Sterrenberg | ZJA.NL" userId="29237fae-1515-4c62-b447-525a7f957f36" providerId="ADAL" clId="{FBD744CC-C6E6-4D1C-99DC-8A4381237BAD}" dt="2023-10-03T09:01:04.303" v="129" actId="478"/>
          <ac:picMkLst>
            <pc:docMk/>
            <pc:sldMk cId="3117513205" sldId="260"/>
            <ac:picMk id="11" creationId="{C245A5E4-58DA-9F7F-6C96-394CC3E4D86E}"/>
          </ac:picMkLst>
        </pc:picChg>
        <pc:picChg chg="add mod">
          <ac:chgData name="Amy Sterrenberg | ZJA.NL" userId="29237fae-1515-4c62-b447-525a7f957f36" providerId="ADAL" clId="{FBD744CC-C6E6-4D1C-99DC-8A4381237BAD}" dt="2023-10-03T09:02:42.721" v="152" actId="1076"/>
          <ac:picMkLst>
            <pc:docMk/>
            <pc:sldMk cId="3117513205" sldId="260"/>
            <ac:picMk id="12" creationId="{E04AEFEF-3D96-D2B5-5063-E4D7660BD84E}"/>
          </ac:picMkLst>
        </pc:picChg>
        <pc:picChg chg="add mod">
          <ac:chgData name="Amy Sterrenberg | ZJA.NL" userId="29237fae-1515-4c62-b447-525a7f957f36" providerId="ADAL" clId="{FBD744CC-C6E6-4D1C-99DC-8A4381237BAD}" dt="2023-10-03T09:02:42.721" v="152" actId="1076"/>
          <ac:picMkLst>
            <pc:docMk/>
            <pc:sldMk cId="3117513205" sldId="260"/>
            <ac:picMk id="14" creationId="{90FA8A59-B4E7-010F-43DC-9608B6A5C8F9}"/>
          </ac:picMkLst>
        </pc:picChg>
        <pc:picChg chg="add del mod">
          <ac:chgData name="Amy Sterrenberg | ZJA.NL" userId="29237fae-1515-4c62-b447-525a7f957f36" providerId="ADAL" clId="{FBD744CC-C6E6-4D1C-99DC-8A4381237BAD}" dt="2023-10-03T09:05:26.630" v="158" actId="478"/>
          <ac:picMkLst>
            <pc:docMk/>
            <pc:sldMk cId="3117513205" sldId="260"/>
            <ac:picMk id="16" creationId="{C92CCF2C-A0C8-EB22-B5FC-FC3C82969BA6}"/>
          </ac:picMkLst>
        </pc:picChg>
        <pc:picChg chg="add mod">
          <ac:chgData name="Amy Sterrenberg | ZJA.NL" userId="29237fae-1515-4c62-b447-525a7f957f36" providerId="ADAL" clId="{FBD744CC-C6E6-4D1C-99DC-8A4381237BAD}" dt="2023-10-03T11:24:14.316" v="771"/>
          <ac:picMkLst>
            <pc:docMk/>
            <pc:sldMk cId="3117513205" sldId="260"/>
            <ac:picMk id="19" creationId="{10882282-DDF6-080D-2473-34408E424727}"/>
          </ac:picMkLst>
        </pc:picChg>
      </pc:sldChg>
      <pc:sldChg chg="addSp delSp modSp add del mod">
        <pc:chgData name="Amy Sterrenberg | ZJA.NL" userId="29237fae-1515-4c62-b447-525a7f957f36" providerId="ADAL" clId="{FBD744CC-C6E6-4D1C-99DC-8A4381237BAD}" dt="2023-10-03T10:32:28.135" v="422" actId="47"/>
        <pc:sldMkLst>
          <pc:docMk/>
          <pc:sldMk cId="3716965398" sldId="261"/>
        </pc:sldMkLst>
        <pc:spChg chg="mod">
          <ac:chgData name="Amy Sterrenberg | ZJA.NL" userId="29237fae-1515-4c62-b447-525a7f957f36" providerId="ADAL" clId="{FBD744CC-C6E6-4D1C-99DC-8A4381237BAD}" dt="2023-10-03T10:11:45.587" v="180" actId="20577"/>
          <ac:spMkLst>
            <pc:docMk/>
            <pc:sldMk cId="3716965398" sldId="261"/>
            <ac:spMk id="2" creationId="{B17DA57E-D32D-EADC-E8CE-032A6E47CDFB}"/>
          </ac:spMkLst>
        </pc:spChg>
        <pc:spChg chg="add mod">
          <ac:chgData name="Amy Sterrenberg | ZJA.NL" userId="29237fae-1515-4c62-b447-525a7f957f36" providerId="ADAL" clId="{FBD744CC-C6E6-4D1C-99DC-8A4381237BAD}" dt="2023-10-03T10:13:41.707" v="321" actId="20577"/>
          <ac:spMkLst>
            <pc:docMk/>
            <pc:sldMk cId="3716965398" sldId="261"/>
            <ac:spMk id="5" creationId="{B81B5401-E5C1-D44C-06B3-83E0E770394E}"/>
          </ac:spMkLst>
        </pc:spChg>
        <pc:picChg chg="add del mod">
          <ac:chgData name="Amy Sterrenberg | ZJA.NL" userId="29237fae-1515-4c62-b447-525a7f957f36" providerId="ADAL" clId="{FBD744CC-C6E6-4D1C-99DC-8A4381237BAD}" dt="2023-10-03T10:12:12.101" v="192" actId="478"/>
          <ac:picMkLst>
            <pc:docMk/>
            <pc:sldMk cId="3716965398" sldId="261"/>
            <ac:picMk id="4" creationId="{9361D6A4-E972-127C-ABD7-05F39BA773C5}"/>
          </ac:picMkLst>
        </pc:picChg>
        <pc:picChg chg="del">
          <ac:chgData name="Amy Sterrenberg | ZJA.NL" userId="29237fae-1515-4c62-b447-525a7f957f36" providerId="ADAL" clId="{FBD744CC-C6E6-4D1C-99DC-8A4381237BAD}" dt="2023-10-03T10:11:48.369" v="183" actId="478"/>
          <ac:picMkLst>
            <pc:docMk/>
            <pc:sldMk cId="3716965398" sldId="261"/>
            <ac:picMk id="6" creationId="{2470CF7E-A710-B05C-BD9C-059D88FEF06B}"/>
          </ac:picMkLst>
        </pc:picChg>
        <pc:picChg chg="del">
          <ac:chgData name="Amy Sterrenberg | ZJA.NL" userId="29237fae-1515-4c62-b447-525a7f957f36" providerId="ADAL" clId="{FBD744CC-C6E6-4D1C-99DC-8A4381237BAD}" dt="2023-10-03T10:11:47.974" v="182" actId="478"/>
          <ac:picMkLst>
            <pc:docMk/>
            <pc:sldMk cId="3716965398" sldId="261"/>
            <ac:picMk id="8" creationId="{4FDF55B0-9D88-CC7A-75FC-9D0735CCCD11}"/>
          </ac:picMkLst>
        </pc:picChg>
        <pc:picChg chg="del">
          <ac:chgData name="Amy Sterrenberg | ZJA.NL" userId="29237fae-1515-4c62-b447-525a7f957f36" providerId="ADAL" clId="{FBD744CC-C6E6-4D1C-99DC-8A4381237BAD}" dt="2023-10-03T10:11:47.948" v="181" actId="478"/>
          <ac:picMkLst>
            <pc:docMk/>
            <pc:sldMk cId="3716965398" sldId="261"/>
            <ac:picMk id="12" creationId="{E04AEFEF-3D96-D2B5-5063-E4D7660BD84E}"/>
          </ac:picMkLst>
        </pc:picChg>
        <pc:picChg chg="del">
          <ac:chgData name="Amy Sterrenberg | ZJA.NL" userId="29237fae-1515-4c62-b447-525a7f957f36" providerId="ADAL" clId="{FBD744CC-C6E6-4D1C-99DC-8A4381237BAD}" dt="2023-10-03T10:11:48.550" v="184" actId="478"/>
          <ac:picMkLst>
            <pc:docMk/>
            <pc:sldMk cId="3716965398" sldId="261"/>
            <ac:picMk id="14" creationId="{90FA8A59-B4E7-010F-43DC-9608B6A5C8F9}"/>
          </ac:picMkLst>
        </pc:picChg>
      </pc:sldChg>
      <pc:sldChg chg="addSp delSp modSp add mod">
        <pc:chgData name="Amy Sterrenberg | ZJA.NL" userId="29237fae-1515-4c62-b447-525a7f957f36" providerId="ADAL" clId="{FBD744CC-C6E6-4D1C-99DC-8A4381237BAD}" dt="2023-10-03T11:23:51.283" v="767"/>
        <pc:sldMkLst>
          <pc:docMk/>
          <pc:sldMk cId="1206978647" sldId="262"/>
        </pc:sldMkLst>
        <pc:spChg chg="mod">
          <ac:chgData name="Amy Sterrenberg | ZJA.NL" userId="29237fae-1515-4c62-b447-525a7f957f36" providerId="ADAL" clId="{FBD744CC-C6E6-4D1C-99DC-8A4381237BAD}" dt="2023-10-03T11:23:08.757" v="759"/>
          <ac:spMkLst>
            <pc:docMk/>
            <pc:sldMk cId="1206978647" sldId="262"/>
            <ac:spMk id="2" creationId="{B17DA57E-D32D-EADC-E8CE-032A6E47CDFB}"/>
          </ac:spMkLst>
        </pc:spChg>
        <pc:picChg chg="del">
          <ac:chgData name="Amy Sterrenberg | ZJA.NL" userId="29237fae-1515-4c62-b447-525a7f957f36" providerId="ADAL" clId="{FBD744CC-C6E6-4D1C-99DC-8A4381237BAD}" dt="2023-10-03T10:28:15.556" v="344" actId="478"/>
          <ac:picMkLst>
            <pc:docMk/>
            <pc:sldMk cId="1206978647" sldId="262"/>
            <ac:picMk id="4" creationId="{9361D6A4-E972-127C-ABD7-05F39BA773C5}"/>
          </ac:picMkLst>
        </pc:picChg>
        <pc:picChg chg="add mod modCrop">
          <ac:chgData name="Amy Sterrenberg | ZJA.NL" userId="29237fae-1515-4c62-b447-525a7f957f36" providerId="ADAL" clId="{FBD744CC-C6E6-4D1C-99DC-8A4381237BAD}" dt="2023-10-03T10:28:43.592" v="353" actId="1076"/>
          <ac:picMkLst>
            <pc:docMk/>
            <pc:sldMk cId="1206978647" sldId="262"/>
            <ac:picMk id="5" creationId="{F93AFA7D-3CAE-0023-44BF-5FB21667780E}"/>
          </ac:picMkLst>
        </pc:picChg>
        <pc:picChg chg="add del mod ord">
          <ac:chgData name="Amy Sterrenberg | ZJA.NL" userId="29237fae-1515-4c62-b447-525a7f957f36" providerId="ADAL" clId="{FBD744CC-C6E6-4D1C-99DC-8A4381237BAD}" dt="2023-10-03T10:29:41.741" v="364" actId="478"/>
          <ac:picMkLst>
            <pc:docMk/>
            <pc:sldMk cId="1206978647" sldId="262"/>
            <ac:picMk id="7" creationId="{BF0A0E64-59F1-6846-EA48-674A9644E6CF}"/>
          </ac:picMkLst>
        </pc:picChg>
        <pc:picChg chg="add mod modCrop">
          <ac:chgData name="Amy Sterrenberg | ZJA.NL" userId="29237fae-1515-4c62-b447-525a7f957f36" providerId="ADAL" clId="{FBD744CC-C6E6-4D1C-99DC-8A4381237BAD}" dt="2023-10-03T10:30:45.859" v="390" actId="732"/>
          <ac:picMkLst>
            <pc:docMk/>
            <pc:sldMk cId="1206978647" sldId="262"/>
            <ac:picMk id="8" creationId="{B373B17C-44F5-CD72-C10B-7E16A0867E50}"/>
          </ac:picMkLst>
        </pc:picChg>
        <pc:picChg chg="add mod">
          <ac:chgData name="Amy Sterrenberg | ZJA.NL" userId="29237fae-1515-4c62-b447-525a7f957f36" providerId="ADAL" clId="{FBD744CC-C6E6-4D1C-99DC-8A4381237BAD}" dt="2023-10-03T11:23:51.283" v="767"/>
          <ac:picMkLst>
            <pc:docMk/>
            <pc:sldMk cId="1206978647" sldId="262"/>
            <ac:picMk id="9" creationId="{05022638-A358-5093-484C-2BE2D38967FC}"/>
          </ac:picMkLst>
        </pc:picChg>
      </pc:sldChg>
      <pc:sldChg chg="addSp modSp add mod">
        <pc:chgData name="Amy Sterrenberg | ZJA.NL" userId="29237fae-1515-4c62-b447-525a7f957f36" providerId="ADAL" clId="{FBD744CC-C6E6-4D1C-99DC-8A4381237BAD}" dt="2023-10-03T11:23:47.846" v="766" actId="14100"/>
        <pc:sldMkLst>
          <pc:docMk/>
          <pc:sldMk cId="2529332450" sldId="263"/>
        </pc:sldMkLst>
        <pc:spChg chg="mod">
          <ac:chgData name="Amy Sterrenberg | ZJA.NL" userId="29237fae-1515-4c62-b447-525a7f957f36" providerId="ADAL" clId="{FBD744CC-C6E6-4D1C-99DC-8A4381237BAD}" dt="2023-10-03T11:22:54.790" v="755" actId="20577"/>
          <ac:spMkLst>
            <pc:docMk/>
            <pc:sldMk cId="2529332450" sldId="263"/>
            <ac:spMk id="2" creationId="{B17DA57E-D32D-EADC-E8CE-032A6E47CDFB}"/>
          </ac:spMkLst>
        </pc:spChg>
        <pc:spChg chg="mod">
          <ac:chgData name="Amy Sterrenberg | ZJA.NL" userId="29237fae-1515-4c62-b447-525a7f957f36" providerId="ADAL" clId="{FBD744CC-C6E6-4D1C-99DC-8A4381237BAD}" dt="2023-10-03T11:22:57.438" v="757" actId="20577"/>
          <ac:spMkLst>
            <pc:docMk/>
            <pc:sldMk cId="2529332450" sldId="263"/>
            <ac:spMk id="5" creationId="{B81B5401-E5C1-D44C-06B3-83E0E770394E}"/>
          </ac:spMkLst>
        </pc:spChg>
        <pc:picChg chg="add mod">
          <ac:chgData name="Amy Sterrenberg | ZJA.NL" userId="29237fae-1515-4c62-b447-525a7f957f36" providerId="ADAL" clId="{FBD744CC-C6E6-4D1C-99DC-8A4381237BAD}" dt="2023-10-03T11:23:47.846" v="766" actId="14100"/>
          <ac:picMkLst>
            <pc:docMk/>
            <pc:sldMk cId="2529332450" sldId="263"/>
            <ac:picMk id="1026" creationId="{39E1D86B-060D-1761-FCF2-F13C66D3A3DA}"/>
          </ac:picMkLst>
        </pc:picChg>
      </pc:sldChg>
      <pc:sldChg chg="addSp delSp modSp add mod ord">
        <pc:chgData name="Amy Sterrenberg | ZJA.NL" userId="29237fae-1515-4c62-b447-525a7f957f36" providerId="ADAL" clId="{FBD744CC-C6E6-4D1C-99DC-8A4381237BAD}" dt="2023-10-03T11:23:52.274" v="768"/>
        <pc:sldMkLst>
          <pc:docMk/>
          <pc:sldMk cId="2178037119" sldId="264"/>
        </pc:sldMkLst>
        <pc:spChg chg="mod">
          <ac:chgData name="Amy Sterrenberg | ZJA.NL" userId="29237fae-1515-4c62-b447-525a7f957f36" providerId="ADAL" clId="{FBD744CC-C6E6-4D1C-99DC-8A4381237BAD}" dt="2023-10-03T11:23:12.399" v="760"/>
          <ac:spMkLst>
            <pc:docMk/>
            <pc:sldMk cId="2178037119" sldId="264"/>
            <ac:spMk id="2" creationId="{B17DA57E-D32D-EADC-E8CE-032A6E47CDFB}"/>
          </ac:spMkLst>
        </pc:spChg>
        <pc:grpChg chg="add mod">
          <ac:chgData name="Amy Sterrenberg | ZJA.NL" userId="29237fae-1515-4c62-b447-525a7f957f36" providerId="ADAL" clId="{FBD744CC-C6E6-4D1C-99DC-8A4381237BAD}" dt="2023-10-03T10:32:02.944" v="414" actId="1076"/>
          <ac:grpSpMkLst>
            <pc:docMk/>
            <pc:sldMk cId="2178037119" sldId="264"/>
            <ac:grpSpMk id="12" creationId="{0501411E-9EE6-D433-DADF-3C2018BC8FC3}"/>
          </ac:grpSpMkLst>
        </pc:grpChg>
        <pc:picChg chg="add del mod">
          <ac:chgData name="Amy Sterrenberg | ZJA.NL" userId="29237fae-1515-4c62-b447-525a7f957f36" providerId="ADAL" clId="{FBD744CC-C6E6-4D1C-99DC-8A4381237BAD}" dt="2023-10-03T10:30:58.894" v="393" actId="478"/>
          <ac:picMkLst>
            <pc:docMk/>
            <pc:sldMk cId="2178037119" sldId="264"/>
            <ac:picMk id="4" creationId="{CC97F5CF-525E-03AA-B9E8-143E4E89F77C}"/>
          </ac:picMkLst>
        </pc:picChg>
        <pc:picChg chg="del mod">
          <ac:chgData name="Amy Sterrenberg | ZJA.NL" userId="29237fae-1515-4c62-b447-525a7f957f36" providerId="ADAL" clId="{FBD744CC-C6E6-4D1C-99DC-8A4381237BAD}" dt="2023-10-03T10:29:08.388" v="356" actId="478"/>
          <ac:picMkLst>
            <pc:docMk/>
            <pc:sldMk cId="2178037119" sldId="264"/>
            <ac:picMk id="5" creationId="{F93AFA7D-3CAE-0023-44BF-5FB21667780E}"/>
          </ac:picMkLst>
        </pc:picChg>
        <pc:picChg chg="add mod modCrop">
          <ac:chgData name="Amy Sterrenberg | ZJA.NL" userId="29237fae-1515-4c62-b447-525a7f957f36" providerId="ADAL" clId="{FBD744CC-C6E6-4D1C-99DC-8A4381237BAD}" dt="2023-10-03T10:31:56.576" v="410" actId="164"/>
          <ac:picMkLst>
            <pc:docMk/>
            <pc:sldMk cId="2178037119" sldId="264"/>
            <ac:picMk id="7" creationId="{3971C905-61DC-630A-1049-D8834FEA0000}"/>
          </ac:picMkLst>
        </pc:picChg>
        <pc:picChg chg="add mod modCrop">
          <ac:chgData name="Amy Sterrenberg | ZJA.NL" userId="29237fae-1515-4c62-b447-525a7f957f36" providerId="ADAL" clId="{FBD744CC-C6E6-4D1C-99DC-8A4381237BAD}" dt="2023-10-03T10:31:56.576" v="410" actId="164"/>
          <ac:picMkLst>
            <pc:docMk/>
            <pc:sldMk cId="2178037119" sldId="264"/>
            <ac:picMk id="9" creationId="{84AE1072-7F84-777B-2F7F-A5A37EF64300}"/>
          </ac:picMkLst>
        </pc:picChg>
        <pc:picChg chg="add mod modCrop">
          <ac:chgData name="Amy Sterrenberg | ZJA.NL" userId="29237fae-1515-4c62-b447-525a7f957f36" providerId="ADAL" clId="{FBD744CC-C6E6-4D1C-99DC-8A4381237BAD}" dt="2023-10-03T10:31:56.576" v="410" actId="164"/>
          <ac:picMkLst>
            <pc:docMk/>
            <pc:sldMk cId="2178037119" sldId="264"/>
            <ac:picMk id="11" creationId="{C7E3CC1E-AF0C-D916-CF30-8C9961B75D7C}"/>
          </ac:picMkLst>
        </pc:picChg>
        <pc:picChg chg="add mod">
          <ac:chgData name="Amy Sterrenberg | ZJA.NL" userId="29237fae-1515-4c62-b447-525a7f957f36" providerId="ADAL" clId="{FBD744CC-C6E6-4D1C-99DC-8A4381237BAD}" dt="2023-10-03T11:23:52.274" v="768"/>
          <ac:picMkLst>
            <pc:docMk/>
            <pc:sldMk cId="2178037119" sldId="264"/>
            <ac:picMk id="13" creationId="{33DDC897-D35F-BE8E-1DDD-E6310AFE3993}"/>
          </ac:picMkLst>
        </pc:picChg>
      </pc:sldChg>
      <pc:sldChg chg="addSp modSp add mod">
        <pc:chgData name="Amy Sterrenberg | ZJA.NL" userId="29237fae-1515-4c62-b447-525a7f957f36" providerId="ADAL" clId="{FBD744CC-C6E6-4D1C-99DC-8A4381237BAD}" dt="2023-10-03T11:23:55.079" v="770"/>
        <pc:sldMkLst>
          <pc:docMk/>
          <pc:sldMk cId="2698327306" sldId="265"/>
        </pc:sldMkLst>
        <pc:spChg chg="mod">
          <ac:chgData name="Amy Sterrenberg | ZJA.NL" userId="29237fae-1515-4c62-b447-525a7f957f36" providerId="ADAL" clId="{FBD744CC-C6E6-4D1C-99DC-8A4381237BAD}" dt="2023-10-03T11:23:19.799" v="762"/>
          <ac:spMkLst>
            <pc:docMk/>
            <pc:sldMk cId="2698327306" sldId="265"/>
            <ac:spMk id="2" creationId="{B17DA57E-D32D-EADC-E8CE-032A6E47CDFB}"/>
          </ac:spMkLst>
        </pc:spChg>
        <pc:picChg chg="add mod">
          <ac:chgData name="Amy Sterrenberg | ZJA.NL" userId="29237fae-1515-4c62-b447-525a7f957f36" providerId="ADAL" clId="{FBD744CC-C6E6-4D1C-99DC-8A4381237BAD}" dt="2023-10-03T11:23:55.079" v="770"/>
          <ac:picMkLst>
            <pc:docMk/>
            <pc:sldMk cId="2698327306" sldId="265"/>
            <ac:picMk id="3" creationId="{A2B4C94D-7784-3557-D5A5-86EBE8405FAB}"/>
          </ac:picMkLst>
        </pc:picChg>
      </pc:sldChg>
      <pc:sldChg chg="addSp delSp modSp add del mod ord modAnim">
        <pc:chgData name="Amy Sterrenberg | ZJA.NL" userId="29237fae-1515-4c62-b447-525a7f957f36" providerId="ADAL" clId="{FBD744CC-C6E6-4D1C-99DC-8A4381237BAD}" dt="2023-10-03T12:26:56.773" v="1710" actId="47"/>
        <pc:sldMkLst>
          <pc:docMk/>
          <pc:sldMk cId="2101720270" sldId="266"/>
        </pc:sldMkLst>
        <pc:spChg chg="mod">
          <ac:chgData name="Amy Sterrenberg | ZJA.NL" userId="29237fae-1515-4c62-b447-525a7f957f36" providerId="ADAL" clId="{FBD744CC-C6E6-4D1C-99DC-8A4381237BAD}" dt="2023-10-03T11:23:16.203" v="761"/>
          <ac:spMkLst>
            <pc:docMk/>
            <pc:sldMk cId="2101720270" sldId="266"/>
            <ac:spMk id="2" creationId="{B17DA57E-D32D-EADC-E8CE-032A6E47CDFB}"/>
          </ac:spMkLst>
        </pc:spChg>
        <pc:spChg chg="mod">
          <ac:chgData name="Amy Sterrenberg | ZJA.NL" userId="29237fae-1515-4c62-b447-525a7f957f36" providerId="ADAL" clId="{FBD744CC-C6E6-4D1C-99DC-8A4381237BAD}" dt="2023-10-03T11:17:03.747" v="608" actId="5793"/>
          <ac:spMkLst>
            <pc:docMk/>
            <pc:sldMk cId="2101720270" sldId="266"/>
            <ac:spMk id="5" creationId="{B81B5401-E5C1-D44C-06B3-83E0E770394E}"/>
          </ac:spMkLst>
        </pc:spChg>
        <pc:picChg chg="add del mod">
          <ac:chgData name="Amy Sterrenberg | ZJA.NL" userId="29237fae-1515-4c62-b447-525a7f957f36" providerId="ADAL" clId="{FBD744CC-C6E6-4D1C-99DC-8A4381237BAD}" dt="2023-10-03T11:13:09.263" v="504" actId="21"/>
          <ac:picMkLst>
            <pc:docMk/>
            <pc:sldMk cId="2101720270" sldId="266"/>
            <ac:picMk id="4" creationId="{B169A984-1E3C-44FA-6EC3-BD285B5B2C71}"/>
          </ac:picMkLst>
        </pc:picChg>
        <pc:picChg chg="add mod">
          <ac:chgData name="Amy Sterrenberg | ZJA.NL" userId="29237fae-1515-4c62-b447-525a7f957f36" providerId="ADAL" clId="{FBD744CC-C6E6-4D1C-99DC-8A4381237BAD}" dt="2023-10-03T11:17:07.438" v="609"/>
          <ac:picMkLst>
            <pc:docMk/>
            <pc:sldMk cId="2101720270" sldId="266"/>
            <ac:picMk id="6" creationId="{B3668986-5AA4-E775-2DBE-8449AB76BC70}"/>
          </ac:picMkLst>
        </pc:picChg>
        <pc:picChg chg="add mod">
          <ac:chgData name="Amy Sterrenberg | ZJA.NL" userId="29237fae-1515-4c62-b447-525a7f957f36" providerId="ADAL" clId="{FBD744CC-C6E6-4D1C-99DC-8A4381237BAD}" dt="2023-10-03T11:23:53.695" v="769"/>
          <ac:picMkLst>
            <pc:docMk/>
            <pc:sldMk cId="2101720270" sldId="266"/>
            <ac:picMk id="7" creationId="{3B861772-A0EF-489F-3434-13F4BEAB6D15}"/>
          </ac:picMkLst>
        </pc:picChg>
      </pc:sldChg>
      <pc:sldChg chg="add del setBg">
        <pc:chgData name="Amy Sterrenberg | ZJA.NL" userId="29237fae-1515-4c62-b447-525a7f957f36" providerId="ADAL" clId="{FBD744CC-C6E6-4D1C-99DC-8A4381237BAD}" dt="2023-10-03T10:32:34.359" v="424" actId="47"/>
        <pc:sldMkLst>
          <pc:docMk/>
          <pc:sldMk cId="3047305256" sldId="266"/>
        </pc:sldMkLst>
      </pc:sldChg>
      <pc:sldChg chg="addSp delSp modSp add mod">
        <pc:chgData name="Amy Sterrenberg | ZJA.NL" userId="29237fae-1515-4c62-b447-525a7f957f36" providerId="ADAL" clId="{FBD744CC-C6E6-4D1C-99DC-8A4381237BAD}" dt="2023-10-03T11:23:06.175" v="758"/>
        <pc:sldMkLst>
          <pc:docMk/>
          <pc:sldMk cId="1259084917" sldId="267"/>
        </pc:sldMkLst>
        <pc:spChg chg="mod">
          <ac:chgData name="Amy Sterrenberg | ZJA.NL" userId="29237fae-1515-4c62-b447-525a7f957f36" providerId="ADAL" clId="{FBD744CC-C6E6-4D1C-99DC-8A4381237BAD}" dt="2023-10-03T11:23:06.175" v="758"/>
          <ac:spMkLst>
            <pc:docMk/>
            <pc:sldMk cId="1259084917" sldId="267"/>
            <ac:spMk id="2" creationId="{B17DA57E-D32D-EADC-E8CE-032A6E47CDFB}"/>
          </ac:spMkLst>
        </pc:spChg>
        <pc:spChg chg="add del mod">
          <ac:chgData name="Amy Sterrenberg | ZJA.NL" userId="29237fae-1515-4c62-b447-525a7f957f36" providerId="ADAL" clId="{FBD744CC-C6E6-4D1C-99DC-8A4381237BAD}" dt="2023-10-03T11:20:05.730" v="731" actId="478"/>
          <ac:spMkLst>
            <pc:docMk/>
            <pc:sldMk cId="1259084917" sldId="267"/>
            <ac:spMk id="4" creationId="{C798399E-C53E-EA51-A404-5DF0A702ADA2}"/>
          </ac:spMkLst>
        </pc:spChg>
        <pc:spChg chg="del">
          <ac:chgData name="Amy Sterrenberg | ZJA.NL" userId="29237fae-1515-4c62-b447-525a7f957f36" providerId="ADAL" clId="{FBD744CC-C6E6-4D1C-99DC-8A4381237BAD}" dt="2023-10-03T11:20:03.544" v="730" actId="478"/>
          <ac:spMkLst>
            <pc:docMk/>
            <pc:sldMk cId="1259084917" sldId="267"/>
            <ac:spMk id="5" creationId="{B81B5401-E5C1-D44C-06B3-83E0E770394E}"/>
          </ac:spMkLst>
        </pc:spChg>
        <pc:picChg chg="add mod">
          <ac:chgData name="Amy Sterrenberg | ZJA.NL" userId="29237fae-1515-4c62-b447-525a7f957f36" providerId="ADAL" clId="{FBD744CC-C6E6-4D1C-99DC-8A4381237BAD}" dt="2023-10-03T11:20:40.375" v="734" actId="1076"/>
          <ac:picMkLst>
            <pc:docMk/>
            <pc:sldMk cId="1259084917" sldId="267"/>
            <ac:picMk id="7" creationId="{B89C776E-0DAA-2E87-741D-C2682F669B7E}"/>
          </ac:picMkLst>
        </pc:picChg>
        <pc:picChg chg="add mod">
          <ac:chgData name="Amy Sterrenberg | ZJA.NL" userId="29237fae-1515-4c62-b447-525a7f957f36" providerId="ADAL" clId="{FBD744CC-C6E6-4D1C-99DC-8A4381237BAD}" dt="2023-10-03T11:21:19.952" v="739" actId="1076"/>
          <ac:picMkLst>
            <pc:docMk/>
            <pc:sldMk cId="1259084917" sldId="267"/>
            <ac:picMk id="9" creationId="{38EC7B3D-74E9-C9A1-138E-735C8DD14034}"/>
          </ac:picMkLst>
        </pc:picChg>
      </pc:sldChg>
      <pc:sldChg chg="addSp delSp modSp add del mod">
        <pc:chgData name="Amy Sterrenberg | ZJA.NL" userId="29237fae-1515-4c62-b447-525a7f957f36" providerId="ADAL" clId="{FBD744CC-C6E6-4D1C-99DC-8A4381237BAD}" dt="2023-10-03T11:17:12.499" v="611" actId="47"/>
        <pc:sldMkLst>
          <pc:docMk/>
          <pc:sldMk cId="3246574636" sldId="267"/>
        </pc:sldMkLst>
        <pc:spChg chg="add del mod">
          <ac:chgData name="Amy Sterrenberg | ZJA.NL" userId="29237fae-1515-4c62-b447-525a7f957f36" providerId="ADAL" clId="{FBD744CC-C6E6-4D1C-99DC-8A4381237BAD}" dt="2023-10-03T11:13:15.186" v="507" actId="478"/>
          <ac:spMkLst>
            <pc:docMk/>
            <pc:sldMk cId="3246574636" sldId="267"/>
            <ac:spMk id="4" creationId="{10A3633E-FD57-F1A0-A172-013A684F0CD8}"/>
          </ac:spMkLst>
        </pc:spChg>
        <pc:spChg chg="del">
          <ac:chgData name="Amy Sterrenberg | ZJA.NL" userId="29237fae-1515-4c62-b447-525a7f957f36" providerId="ADAL" clId="{FBD744CC-C6E6-4D1C-99DC-8A4381237BAD}" dt="2023-10-03T11:13:13.515" v="506" actId="478"/>
          <ac:spMkLst>
            <pc:docMk/>
            <pc:sldMk cId="3246574636" sldId="267"/>
            <ac:spMk id="5" creationId="{B81B5401-E5C1-D44C-06B3-83E0E770394E}"/>
          </ac:spMkLst>
        </pc:spChg>
        <pc:picChg chg="add mod">
          <ac:chgData name="Amy Sterrenberg | ZJA.NL" userId="29237fae-1515-4c62-b447-525a7f957f36" providerId="ADAL" clId="{FBD744CC-C6E6-4D1C-99DC-8A4381237BAD}" dt="2023-10-03T11:13:26.301" v="513" actId="1076"/>
          <ac:picMkLst>
            <pc:docMk/>
            <pc:sldMk cId="3246574636" sldId="267"/>
            <ac:picMk id="6" creationId="{0989583D-60DD-DFF6-C746-1649827BEBC5}"/>
          </ac:picMkLst>
        </pc:picChg>
      </pc:sldChg>
      <pc:sldChg chg="addSp delSp modSp add mod ord">
        <pc:chgData name="Amy Sterrenberg | ZJA.NL" userId="29237fae-1515-4c62-b447-525a7f957f36" providerId="ADAL" clId="{FBD744CC-C6E6-4D1C-99DC-8A4381237BAD}" dt="2023-10-03T12:01:05.568" v="1440" actId="14100"/>
        <pc:sldMkLst>
          <pc:docMk/>
          <pc:sldMk cId="1898627506" sldId="268"/>
        </pc:sldMkLst>
        <pc:spChg chg="mod">
          <ac:chgData name="Amy Sterrenberg | ZJA.NL" userId="29237fae-1515-4c62-b447-525a7f957f36" providerId="ADAL" clId="{FBD744CC-C6E6-4D1C-99DC-8A4381237BAD}" dt="2023-10-03T11:51:38.795" v="1227" actId="20577"/>
          <ac:spMkLst>
            <pc:docMk/>
            <pc:sldMk cId="1898627506" sldId="268"/>
            <ac:spMk id="2" creationId="{B17DA57E-D32D-EADC-E8CE-032A6E47CDFB}"/>
          </ac:spMkLst>
        </pc:spChg>
        <pc:spChg chg="mod">
          <ac:chgData name="Amy Sterrenberg | ZJA.NL" userId="29237fae-1515-4c62-b447-525a7f957f36" providerId="ADAL" clId="{FBD744CC-C6E6-4D1C-99DC-8A4381237BAD}" dt="2023-10-03T11:59:36.434" v="1430" actId="20577"/>
          <ac:spMkLst>
            <pc:docMk/>
            <pc:sldMk cId="1898627506" sldId="268"/>
            <ac:spMk id="5" creationId="{B81B5401-E5C1-D44C-06B3-83E0E770394E}"/>
          </ac:spMkLst>
        </pc:spChg>
        <pc:picChg chg="add del mod">
          <ac:chgData name="Amy Sterrenberg | ZJA.NL" userId="29237fae-1515-4c62-b447-525a7f957f36" providerId="ADAL" clId="{FBD744CC-C6E6-4D1C-99DC-8A4381237BAD}" dt="2023-10-03T12:01:01.572" v="1438" actId="478"/>
          <ac:picMkLst>
            <pc:docMk/>
            <pc:sldMk cId="1898627506" sldId="268"/>
            <ac:picMk id="4" creationId="{296A5CB7-D01E-22A4-F1BD-388CCAA827D7}"/>
          </ac:picMkLst>
        </pc:picChg>
        <pc:picChg chg="add mod">
          <ac:chgData name="Amy Sterrenberg | ZJA.NL" userId="29237fae-1515-4c62-b447-525a7f957f36" providerId="ADAL" clId="{FBD744CC-C6E6-4D1C-99DC-8A4381237BAD}" dt="2023-10-03T12:01:05.568" v="1440" actId="14100"/>
          <ac:picMkLst>
            <pc:docMk/>
            <pc:sldMk cId="1898627506" sldId="268"/>
            <ac:picMk id="7" creationId="{9E595C11-58C6-BB48-D56D-5FC346DC1B9E}"/>
          </ac:picMkLst>
        </pc:picChg>
        <pc:picChg chg="del">
          <ac:chgData name="Amy Sterrenberg | ZJA.NL" userId="29237fae-1515-4c62-b447-525a7f957f36" providerId="ADAL" clId="{FBD744CC-C6E6-4D1C-99DC-8A4381237BAD}" dt="2023-10-03T11:27:16.878" v="806" actId="478"/>
          <ac:picMkLst>
            <pc:docMk/>
            <pc:sldMk cId="1898627506" sldId="268"/>
            <ac:picMk id="1026" creationId="{39E1D86B-060D-1761-FCF2-F13C66D3A3DA}"/>
          </ac:picMkLst>
        </pc:picChg>
        <pc:picChg chg="add mod">
          <ac:chgData name="Amy Sterrenberg | ZJA.NL" userId="29237fae-1515-4c62-b447-525a7f957f36" providerId="ADAL" clId="{FBD744CC-C6E6-4D1C-99DC-8A4381237BAD}" dt="2023-10-03T11:30:06.331" v="817" actId="1076"/>
          <ac:picMkLst>
            <pc:docMk/>
            <pc:sldMk cId="1898627506" sldId="268"/>
            <ac:picMk id="2050" creationId="{05366A02-86A5-318F-6F41-3D76A7952C6B}"/>
          </ac:picMkLst>
        </pc:picChg>
      </pc:sldChg>
      <pc:sldChg chg="addSp delSp modSp add mod">
        <pc:chgData name="Amy Sterrenberg | ZJA.NL" userId="29237fae-1515-4c62-b447-525a7f957f36" providerId="ADAL" clId="{FBD744CC-C6E6-4D1C-99DC-8A4381237BAD}" dt="2023-10-03T11:36:43.543" v="949" actId="1076"/>
        <pc:sldMkLst>
          <pc:docMk/>
          <pc:sldMk cId="3010637751" sldId="269"/>
        </pc:sldMkLst>
        <pc:spChg chg="mod">
          <ac:chgData name="Amy Sterrenberg | ZJA.NL" userId="29237fae-1515-4c62-b447-525a7f957f36" providerId="ADAL" clId="{FBD744CC-C6E6-4D1C-99DC-8A4381237BAD}" dt="2023-10-03T11:33:22.183" v="886" actId="20577"/>
          <ac:spMkLst>
            <pc:docMk/>
            <pc:sldMk cId="3010637751" sldId="269"/>
            <ac:spMk id="2" creationId="{B17DA57E-D32D-EADC-E8CE-032A6E47CDFB}"/>
          </ac:spMkLst>
        </pc:spChg>
        <pc:spChg chg="del mod">
          <ac:chgData name="Amy Sterrenberg | ZJA.NL" userId="29237fae-1515-4c62-b447-525a7f957f36" providerId="ADAL" clId="{FBD744CC-C6E6-4D1C-99DC-8A4381237BAD}" dt="2023-10-03T11:36:35.063" v="944" actId="478"/>
          <ac:spMkLst>
            <pc:docMk/>
            <pc:sldMk cId="3010637751" sldId="269"/>
            <ac:spMk id="5" creationId="{B81B5401-E5C1-D44C-06B3-83E0E770394E}"/>
          </ac:spMkLst>
        </pc:spChg>
        <pc:spChg chg="add del mod">
          <ac:chgData name="Amy Sterrenberg | ZJA.NL" userId="29237fae-1515-4c62-b447-525a7f957f36" providerId="ADAL" clId="{FBD744CC-C6E6-4D1C-99DC-8A4381237BAD}" dt="2023-10-03T11:36:38.581" v="945" actId="478"/>
          <ac:spMkLst>
            <pc:docMk/>
            <pc:sldMk cId="3010637751" sldId="269"/>
            <ac:spMk id="7" creationId="{9A20EED0-402D-16D2-AE97-6B9404470E59}"/>
          </ac:spMkLst>
        </pc:spChg>
        <pc:picChg chg="add mod">
          <ac:chgData name="Amy Sterrenberg | ZJA.NL" userId="29237fae-1515-4c62-b447-525a7f957f36" providerId="ADAL" clId="{FBD744CC-C6E6-4D1C-99DC-8A4381237BAD}" dt="2023-10-03T11:36:43.543" v="949" actId="1076"/>
          <ac:picMkLst>
            <pc:docMk/>
            <pc:sldMk cId="3010637751" sldId="269"/>
            <ac:picMk id="4" creationId="{0C7D4185-59CF-F68F-54BD-0BC23E914164}"/>
          </ac:picMkLst>
        </pc:picChg>
        <pc:picChg chg="del">
          <ac:chgData name="Amy Sterrenberg | ZJA.NL" userId="29237fae-1515-4c62-b447-525a7f957f36" providerId="ADAL" clId="{FBD744CC-C6E6-4D1C-99DC-8A4381237BAD}" dt="2023-10-03T11:33:27.692" v="892" actId="478"/>
          <ac:picMkLst>
            <pc:docMk/>
            <pc:sldMk cId="3010637751" sldId="269"/>
            <ac:picMk id="2050" creationId="{05366A02-86A5-318F-6F41-3D76A7952C6B}"/>
          </ac:picMkLst>
        </pc:picChg>
        <pc:picChg chg="add mod">
          <ac:chgData name="Amy Sterrenberg | ZJA.NL" userId="29237fae-1515-4c62-b447-525a7f957f36" providerId="ADAL" clId="{FBD744CC-C6E6-4D1C-99DC-8A4381237BAD}" dt="2023-10-03T11:33:45.184" v="896" actId="14100"/>
          <ac:picMkLst>
            <pc:docMk/>
            <pc:sldMk cId="3010637751" sldId="269"/>
            <ac:picMk id="10242" creationId="{1C8D5EDF-F735-B663-8F75-2C1F31A3B749}"/>
          </ac:picMkLst>
        </pc:picChg>
        <pc:picChg chg="add del">
          <ac:chgData name="Amy Sterrenberg | ZJA.NL" userId="29237fae-1515-4c62-b447-525a7f957f36" providerId="ADAL" clId="{FBD744CC-C6E6-4D1C-99DC-8A4381237BAD}" dt="2023-10-03T11:36:26.868" v="941" actId="478"/>
          <ac:picMkLst>
            <pc:docMk/>
            <pc:sldMk cId="3010637751" sldId="269"/>
            <ac:picMk id="10244" creationId="{6F0582CC-3D91-99D2-D716-E505C1642236}"/>
          </ac:picMkLst>
        </pc:picChg>
      </pc:sldChg>
      <pc:sldChg chg="addSp delSp modSp add mod ord">
        <pc:chgData name="Amy Sterrenberg | ZJA.NL" userId="29237fae-1515-4c62-b447-525a7f957f36" providerId="ADAL" clId="{FBD744CC-C6E6-4D1C-99DC-8A4381237BAD}" dt="2023-10-03T12:27:42.580" v="1720" actId="1076"/>
        <pc:sldMkLst>
          <pc:docMk/>
          <pc:sldMk cId="977979731" sldId="270"/>
        </pc:sldMkLst>
        <pc:spChg chg="mod">
          <ac:chgData name="Amy Sterrenberg | ZJA.NL" userId="29237fae-1515-4c62-b447-525a7f957f36" providerId="ADAL" clId="{FBD744CC-C6E6-4D1C-99DC-8A4381237BAD}" dt="2023-10-03T11:33:55.693" v="910" actId="20577"/>
          <ac:spMkLst>
            <pc:docMk/>
            <pc:sldMk cId="977979731" sldId="270"/>
            <ac:spMk id="2" creationId="{B17DA57E-D32D-EADC-E8CE-032A6E47CDFB}"/>
          </ac:spMkLst>
        </pc:spChg>
        <pc:spChg chg="add del mod">
          <ac:chgData name="Amy Sterrenberg | ZJA.NL" userId="29237fae-1515-4c62-b447-525a7f957f36" providerId="ADAL" clId="{FBD744CC-C6E6-4D1C-99DC-8A4381237BAD}" dt="2023-10-03T12:02:09.894" v="1442" actId="478"/>
          <ac:spMkLst>
            <pc:docMk/>
            <pc:sldMk cId="977979731" sldId="270"/>
            <ac:spMk id="4" creationId="{6D3BF154-FD96-C149-7C89-FF63A7E6AD3A}"/>
          </ac:spMkLst>
        </pc:spChg>
        <pc:spChg chg="del mod">
          <ac:chgData name="Amy Sterrenberg | ZJA.NL" userId="29237fae-1515-4c62-b447-525a7f957f36" providerId="ADAL" clId="{FBD744CC-C6E6-4D1C-99DC-8A4381237BAD}" dt="2023-10-03T12:02:06.039" v="1441" actId="478"/>
          <ac:spMkLst>
            <pc:docMk/>
            <pc:sldMk cId="977979731" sldId="270"/>
            <ac:spMk id="5" creationId="{B81B5401-E5C1-D44C-06B3-83E0E770394E}"/>
          </ac:spMkLst>
        </pc:spChg>
        <pc:picChg chg="add del mod">
          <ac:chgData name="Amy Sterrenberg | ZJA.NL" userId="29237fae-1515-4c62-b447-525a7f957f36" providerId="ADAL" clId="{FBD744CC-C6E6-4D1C-99DC-8A4381237BAD}" dt="2023-10-03T12:27:32.973" v="1713" actId="478"/>
          <ac:picMkLst>
            <pc:docMk/>
            <pc:sldMk cId="977979731" sldId="270"/>
            <ac:picMk id="7" creationId="{AF6C4DC8-8ADC-7525-0A75-B7F0DF42BE79}"/>
          </ac:picMkLst>
        </pc:picChg>
        <pc:picChg chg="add mod ord">
          <ac:chgData name="Amy Sterrenberg | ZJA.NL" userId="29237fae-1515-4c62-b447-525a7f957f36" providerId="ADAL" clId="{FBD744CC-C6E6-4D1C-99DC-8A4381237BAD}" dt="2023-10-03T12:27:42.580" v="1720" actId="1076"/>
          <ac:picMkLst>
            <pc:docMk/>
            <pc:sldMk cId="977979731" sldId="270"/>
            <ac:picMk id="9" creationId="{AB071BF4-2F32-567D-F82C-7A9C091E1053}"/>
          </ac:picMkLst>
        </pc:picChg>
        <pc:picChg chg="del">
          <ac:chgData name="Amy Sterrenberg | ZJA.NL" userId="29237fae-1515-4c62-b447-525a7f957f36" providerId="ADAL" clId="{FBD744CC-C6E6-4D1C-99DC-8A4381237BAD}" dt="2023-10-03T11:33:58.271" v="911" actId="478"/>
          <ac:picMkLst>
            <pc:docMk/>
            <pc:sldMk cId="977979731" sldId="270"/>
            <ac:picMk id="10242" creationId="{1C8D5EDF-F735-B663-8F75-2C1F31A3B749}"/>
          </ac:picMkLst>
        </pc:picChg>
      </pc:sldChg>
      <pc:sldChg chg="addSp modSp add mod ord">
        <pc:chgData name="Amy Sterrenberg | ZJA.NL" userId="29237fae-1515-4c62-b447-525a7f957f36" providerId="ADAL" clId="{FBD744CC-C6E6-4D1C-99DC-8A4381237BAD}" dt="2023-10-03T12:29:21.757" v="1731"/>
        <pc:sldMkLst>
          <pc:docMk/>
          <pc:sldMk cId="2592544557" sldId="271"/>
        </pc:sldMkLst>
        <pc:spChg chg="mod">
          <ac:chgData name="Amy Sterrenberg | ZJA.NL" userId="29237fae-1515-4c62-b447-525a7f957f36" providerId="ADAL" clId="{FBD744CC-C6E6-4D1C-99DC-8A4381237BAD}" dt="2023-10-03T11:34:49.599" v="939" actId="20577"/>
          <ac:spMkLst>
            <pc:docMk/>
            <pc:sldMk cId="2592544557" sldId="271"/>
            <ac:spMk id="2" creationId="{B17DA57E-D32D-EADC-E8CE-032A6E47CDFB}"/>
          </ac:spMkLst>
        </pc:spChg>
        <pc:spChg chg="mod">
          <ac:chgData name="Amy Sterrenberg | ZJA.NL" userId="29237fae-1515-4c62-b447-525a7f957f36" providerId="ADAL" clId="{FBD744CC-C6E6-4D1C-99DC-8A4381237BAD}" dt="2023-10-03T11:41:06.903" v="1069" actId="20577"/>
          <ac:spMkLst>
            <pc:docMk/>
            <pc:sldMk cId="2592544557" sldId="271"/>
            <ac:spMk id="5" creationId="{B81B5401-E5C1-D44C-06B3-83E0E770394E}"/>
          </ac:spMkLst>
        </pc:spChg>
        <pc:picChg chg="add mod modCrop">
          <ac:chgData name="Amy Sterrenberg | ZJA.NL" userId="29237fae-1515-4c62-b447-525a7f957f36" providerId="ADAL" clId="{FBD744CC-C6E6-4D1C-99DC-8A4381237BAD}" dt="2023-10-03T12:10:51.325" v="1536" actId="1076"/>
          <ac:picMkLst>
            <pc:docMk/>
            <pc:sldMk cId="2592544557" sldId="271"/>
            <ac:picMk id="4" creationId="{410013E6-2F24-3ED9-FF0F-6C8FDA4772F7}"/>
          </ac:picMkLst>
        </pc:picChg>
      </pc:sldChg>
      <pc:sldChg chg="addSp delSp modSp add del mod ord">
        <pc:chgData name="Amy Sterrenberg | ZJA.NL" userId="29237fae-1515-4c62-b447-525a7f957f36" providerId="ADAL" clId="{FBD744CC-C6E6-4D1C-99DC-8A4381237BAD}" dt="2023-10-03T12:19:58.421" v="1623" actId="47"/>
        <pc:sldMkLst>
          <pc:docMk/>
          <pc:sldMk cId="3664272713" sldId="272"/>
        </pc:sldMkLst>
        <pc:spChg chg="mod">
          <ac:chgData name="Amy Sterrenberg | ZJA.NL" userId="29237fae-1515-4c62-b447-525a7f957f36" providerId="ADAL" clId="{FBD744CC-C6E6-4D1C-99DC-8A4381237BAD}" dt="2023-10-03T11:41:18.094" v="1076" actId="20577"/>
          <ac:spMkLst>
            <pc:docMk/>
            <pc:sldMk cId="3664272713" sldId="272"/>
            <ac:spMk id="2" creationId="{B17DA57E-D32D-EADC-E8CE-032A6E47CDFB}"/>
          </ac:spMkLst>
        </pc:spChg>
        <pc:spChg chg="del">
          <ac:chgData name="Amy Sterrenberg | ZJA.NL" userId="29237fae-1515-4c62-b447-525a7f957f36" providerId="ADAL" clId="{FBD744CC-C6E6-4D1C-99DC-8A4381237BAD}" dt="2023-10-03T11:41:21.591" v="1078" actId="478"/>
          <ac:spMkLst>
            <pc:docMk/>
            <pc:sldMk cId="3664272713" sldId="272"/>
            <ac:spMk id="3" creationId="{867B1DFB-5C05-FEF9-4C42-7E38CACF447A}"/>
          </ac:spMkLst>
        </pc:spChg>
        <pc:spChg chg="add del mod">
          <ac:chgData name="Amy Sterrenberg | ZJA.NL" userId="29237fae-1515-4c62-b447-525a7f957f36" providerId="ADAL" clId="{FBD744CC-C6E6-4D1C-99DC-8A4381237BAD}" dt="2023-10-03T11:41:24.187" v="1079" actId="478"/>
          <ac:spMkLst>
            <pc:docMk/>
            <pc:sldMk cId="3664272713" sldId="272"/>
            <ac:spMk id="6" creationId="{26F1BE1E-6187-463F-2817-534919D31395}"/>
          </ac:spMkLst>
        </pc:spChg>
        <pc:spChg chg="add del">
          <ac:chgData name="Amy Sterrenberg | ZJA.NL" userId="29237fae-1515-4c62-b447-525a7f957f36" providerId="ADAL" clId="{FBD744CC-C6E6-4D1C-99DC-8A4381237BAD}" dt="2023-10-03T11:43:11.092" v="1083" actId="22"/>
          <ac:spMkLst>
            <pc:docMk/>
            <pc:sldMk cId="3664272713" sldId="272"/>
            <ac:spMk id="8" creationId="{1549AE9E-2D40-B874-D720-819021A7D451}"/>
          </ac:spMkLst>
        </pc:spChg>
        <pc:picChg chg="del">
          <ac:chgData name="Amy Sterrenberg | ZJA.NL" userId="29237fae-1515-4c62-b447-525a7f957f36" providerId="ADAL" clId="{FBD744CC-C6E6-4D1C-99DC-8A4381237BAD}" dt="2023-10-03T11:41:20.177" v="1077" actId="478"/>
          <ac:picMkLst>
            <pc:docMk/>
            <pc:sldMk cId="3664272713" sldId="272"/>
            <ac:picMk id="4" creationId="{2CDFE8E2-A96A-96D0-AF6F-21575AA1C394}"/>
          </ac:picMkLst>
        </pc:picChg>
        <pc:picChg chg="add mod modCrop">
          <ac:chgData name="Amy Sterrenberg | ZJA.NL" userId="29237fae-1515-4c62-b447-525a7f957f36" providerId="ADAL" clId="{FBD744CC-C6E6-4D1C-99DC-8A4381237BAD}" dt="2023-10-03T11:43:57.034" v="1094" actId="1076"/>
          <ac:picMkLst>
            <pc:docMk/>
            <pc:sldMk cId="3664272713" sldId="272"/>
            <ac:picMk id="10" creationId="{945129D5-109F-16D8-56DD-79370F394D25}"/>
          </ac:picMkLst>
        </pc:picChg>
      </pc:sldChg>
      <pc:sldChg chg="addSp delSp modSp add mod ord modAnim">
        <pc:chgData name="Amy Sterrenberg | ZJA.NL" userId="29237fae-1515-4c62-b447-525a7f957f36" providerId="ADAL" clId="{FBD744CC-C6E6-4D1C-99DC-8A4381237BAD}" dt="2023-10-03T12:28:07.662" v="1725" actId="14100"/>
        <pc:sldMkLst>
          <pc:docMk/>
          <pc:sldMk cId="3398749130" sldId="273"/>
        </pc:sldMkLst>
        <pc:spChg chg="mod">
          <ac:chgData name="Amy Sterrenberg | ZJA.NL" userId="29237fae-1515-4c62-b447-525a7f957f36" providerId="ADAL" clId="{FBD744CC-C6E6-4D1C-99DC-8A4381237BAD}" dt="2023-10-03T11:49:43.605" v="1191" actId="404"/>
          <ac:spMkLst>
            <pc:docMk/>
            <pc:sldMk cId="3398749130" sldId="273"/>
            <ac:spMk id="2" creationId="{B17DA57E-D32D-EADC-E8CE-032A6E47CDFB}"/>
          </ac:spMkLst>
        </pc:spChg>
        <pc:spChg chg="del mod">
          <ac:chgData name="Amy Sterrenberg | ZJA.NL" userId="29237fae-1515-4c62-b447-525a7f957f36" providerId="ADAL" clId="{FBD744CC-C6E6-4D1C-99DC-8A4381237BAD}" dt="2023-10-03T11:49:22.616" v="1150" actId="478"/>
          <ac:spMkLst>
            <pc:docMk/>
            <pc:sldMk cId="3398749130" sldId="273"/>
            <ac:spMk id="5" creationId="{B81B5401-E5C1-D44C-06B3-83E0E770394E}"/>
          </ac:spMkLst>
        </pc:spChg>
        <pc:spChg chg="add del mod">
          <ac:chgData name="Amy Sterrenberg | ZJA.NL" userId="29237fae-1515-4c62-b447-525a7f957f36" providerId="ADAL" clId="{FBD744CC-C6E6-4D1C-99DC-8A4381237BAD}" dt="2023-10-03T11:49:24.704" v="1151" actId="478"/>
          <ac:spMkLst>
            <pc:docMk/>
            <pc:sldMk cId="3398749130" sldId="273"/>
            <ac:spMk id="6" creationId="{7C5683C7-4FA2-E05D-6DA6-5583909B91F7}"/>
          </ac:spMkLst>
        </pc:spChg>
        <pc:picChg chg="add del mod">
          <ac:chgData name="Amy Sterrenberg | ZJA.NL" userId="29237fae-1515-4c62-b447-525a7f957f36" providerId="ADAL" clId="{FBD744CC-C6E6-4D1C-99DC-8A4381237BAD}" dt="2023-10-03T12:27:46.203" v="1721" actId="478"/>
          <ac:picMkLst>
            <pc:docMk/>
            <pc:sldMk cId="3398749130" sldId="273"/>
            <ac:picMk id="3" creationId="{62F75B19-8DD7-42BE-2A98-6F34AC708AD9}"/>
          </ac:picMkLst>
        </pc:picChg>
        <pc:picChg chg="add mod">
          <ac:chgData name="Amy Sterrenberg | ZJA.NL" userId="29237fae-1515-4c62-b447-525a7f957f36" providerId="ADAL" clId="{FBD744CC-C6E6-4D1C-99DC-8A4381237BAD}" dt="2023-10-03T12:28:07.662" v="1725" actId="14100"/>
          <ac:picMkLst>
            <pc:docMk/>
            <pc:sldMk cId="3398749130" sldId="273"/>
            <ac:picMk id="7" creationId="{49E44681-C20F-2820-783A-CD89A8175198}"/>
          </ac:picMkLst>
        </pc:picChg>
      </pc:sldChg>
      <pc:sldChg chg="addSp delSp modSp add mod ord">
        <pc:chgData name="Amy Sterrenberg | ZJA.NL" userId="29237fae-1515-4c62-b447-525a7f957f36" providerId="ADAL" clId="{FBD744CC-C6E6-4D1C-99DC-8A4381237BAD}" dt="2023-10-03T11:59:19.740" v="1423"/>
        <pc:sldMkLst>
          <pc:docMk/>
          <pc:sldMk cId="3251874681" sldId="274"/>
        </pc:sldMkLst>
        <pc:spChg chg="mod">
          <ac:chgData name="Amy Sterrenberg | ZJA.NL" userId="29237fae-1515-4c62-b447-525a7f957f36" providerId="ADAL" clId="{FBD744CC-C6E6-4D1C-99DC-8A4381237BAD}" dt="2023-10-03T11:46:30.444" v="1137" actId="1076"/>
          <ac:spMkLst>
            <pc:docMk/>
            <pc:sldMk cId="3251874681" sldId="274"/>
            <ac:spMk id="2" creationId="{B17DA57E-D32D-EADC-E8CE-032A6E47CDFB}"/>
          </ac:spMkLst>
        </pc:spChg>
        <pc:spChg chg="add del">
          <ac:chgData name="Amy Sterrenberg | ZJA.NL" userId="29237fae-1515-4c62-b447-525a7f957f36" providerId="ADAL" clId="{FBD744CC-C6E6-4D1C-99DC-8A4381237BAD}" dt="2023-10-03T11:45:59.445" v="1131" actId="22"/>
          <ac:spMkLst>
            <pc:docMk/>
            <pc:sldMk cId="3251874681" sldId="274"/>
            <ac:spMk id="5" creationId="{E1C15946-CAEC-5891-D512-67727790957B}"/>
          </ac:spMkLst>
        </pc:spChg>
        <pc:picChg chg="del">
          <ac:chgData name="Amy Sterrenberg | ZJA.NL" userId="29237fae-1515-4c62-b447-525a7f957f36" providerId="ADAL" clId="{FBD744CC-C6E6-4D1C-99DC-8A4381237BAD}" dt="2023-10-03T11:45:57.479" v="1129" actId="478"/>
          <ac:picMkLst>
            <pc:docMk/>
            <pc:sldMk cId="3251874681" sldId="274"/>
            <ac:picMk id="4" creationId="{0C7D4185-59CF-F68F-54BD-0BC23E914164}"/>
          </ac:picMkLst>
        </pc:picChg>
        <pc:picChg chg="add mod modCrop">
          <ac:chgData name="Amy Sterrenberg | ZJA.NL" userId="29237fae-1515-4c62-b447-525a7f957f36" providerId="ADAL" clId="{FBD744CC-C6E6-4D1C-99DC-8A4381237BAD}" dt="2023-10-03T11:46:59.113" v="1145" actId="1076"/>
          <ac:picMkLst>
            <pc:docMk/>
            <pc:sldMk cId="3251874681" sldId="274"/>
            <ac:picMk id="7" creationId="{B9615C46-5825-57D4-223B-A41547954EFD}"/>
          </ac:picMkLst>
        </pc:picChg>
      </pc:sldChg>
      <pc:sldChg chg="addSp delSp modSp add mod ord">
        <pc:chgData name="Amy Sterrenberg | ZJA.NL" userId="29237fae-1515-4c62-b447-525a7f957f36" providerId="ADAL" clId="{FBD744CC-C6E6-4D1C-99DC-8A4381237BAD}" dt="2023-10-03T12:25:52.078" v="1705"/>
        <pc:sldMkLst>
          <pc:docMk/>
          <pc:sldMk cId="1755111579" sldId="275"/>
        </pc:sldMkLst>
        <pc:spChg chg="mod">
          <ac:chgData name="Amy Sterrenberg | ZJA.NL" userId="29237fae-1515-4c62-b447-525a7f957f36" providerId="ADAL" clId="{FBD744CC-C6E6-4D1C-99DC-8A4381237BAD}" dt="2023-10-03T11:53:21.958" v="1252" actId="20577"/>
          <ac:spMkLst>
            <pc:docMk/>
            <pc:sldMk cId="1755111579" sldId="275"/>
            <ac:spMk id="2" creationId="{B17DA57E-D32D-EADC-E8CE-032A6E47CDFB}"/>
          </ac:spMkLst>
        </pc:spChg>
        <pc:spChg chg="add del mod">
          <ac:chgData name="Amy Sterrenberg | ZJA.NL" userId="29237fae-1515-4c62-b447-525a7f957f36" providerId="ADAL" clId="{FBD744CC-C6E6-4D1C-99DC-8A4381237BAD}" dt="2023-10-03T12:20:06.360" v="1626" actId="478"/>
          <ac:spMkLst>
            <pc:docMk/>
            <pc:sldMk cId="1755111579" sldId="275"/>
            <ac:spMk id="3" creationId="{315BE568-6D4A-DFF2-A0A8-2B30FEF0B400}"/>
          </ac:spMkLst>
        </pc:spChg>
        <pc:spChg chg="add del mod">
          <ac:chgData name="Amy Sterrenberg | ZJA.NL" userId="29237fae-1515-4c62-b447-525a7f957f36" providerId="ADAL" clId="{FBD744CC-C6E6-4D1C-99DC-8A4381237BAD}" dt="2023-10-03T12:03:41.672" v="1461" actId="478"/>
          <ac:spMkLst>
            <pc:docMk/>
            <pc:sldMk cId="1755111579" sldId="275"/>
            <ac:spMk id="4" creationId="{5AA29BEA-B15F-F7E4-96A9-6E0D92A56524}"/>
          </ac:spMkLst>
        </pc:spChg>
        <pc:spChg chg="mod">
          <ac:chgData name="Amy Sterrenberg | ZJA.NL" userId="29237fae-1515-4c62-b447-525a7f957f36" providerId="ADAL" clId="{FBD744CC-C6E6-4D1C-99DC-8A4381237BAD}" dt="2023-10-03T12:20:04.291" v="1625" actId="1076"/>
          <ac:spMkLst>
            <pc:docMk/>
            <pc:sldMk cId="1755111579" sldId="275"/>
            <ac:spMk id="5" creationId="{B81B5401-E5C1-D44C-06B3-83E0E770394E}"/>
          </ac:spMkLst>
        </pc:spChg>
        <pc:spChg chg="add del mod">
          <ac:chgData name="Amy Sterrenberg | ZJA.NL" userId="29237fae-1515-4c62-b447-525a7f957f36" providerId="ADAL" clId="{FBD744CC-C6E6-4D1C-99DC-8A4381237BAD}" dt="2023-10-03T12:20:06.360" v="1626" actId="478"/>
          <ac:spMkLst>
            <pc:docMk/>
            <pc:sldMk cId="1755111579" sldId="275"/>
            <ac:spMk id="6" creationId="{F118BC8B-681A-AE8A-9621-4E4A179F2AA8}"/>
          </ac:spMkLst>
        </pc:spChg>
        <pc:spChg chg="add del mod">
          <ac:chgData name="Amy Sterrenberg | ZJA.NL" userId="29237fae-1515-4c62-b447-525a7f957f36" providerId="ADAL" clId="{FBD744CC-C6E6-4D1C-99DC-8A4381237BAD}" dt="2023-10-03T12:20:06.360" v="1626" actId="478"/>
          <ac:spMkLst>
            <pc:docMk/>
            <pc:sldMk cId="1755111579" sldId="275"/>
            <ac:spMk id="7" creationId="{AB6CC88F-D383-6197-5363-6AE40A89D873}"/>
          </ac:spMkLst>
        </pc:spChg>
        <pc:spChg chg="add del mod">
          <ac:chgData name="Amy Sterrenberg | ZJA.NL" userId="29237fae-1515-4c62-b447-525a7f957f36" providerId="ADAL" clId="{FBD744CC-C6E6-4D1C-99DC-8A4381237BAD}" dt="2023-10-03T12:20:06.360" v="1626" actId="478"/>
          <ac:spMkLst>
            <pc:docMk/>
            <pc:sldMk cId="1755111579" sldId="275"/>
            <ac:spMk id="28" creationId="{9518BA4F-17C4-BB59-BD6F-C9964BBE819F}"/>
          </ac:spMkLst>
        </pc:spChg>
        <pc:picChg chg="add mod">
          <ac:chgData name="Amy Sterrenberg | ZJA.NL" userId="29237fae-1515-4c62-b447-525a7f957f36" providerId="ADAL" clId="{FBD744CC-C6E6-4D1C-99DC-8A4381237BAD}" dt="2023-10-03T12:20:09.394" v="1628" actId="1076"/>
          <ac:picMkLst>
            <pc:docMk/>
            <pc:sldMk cId="1755111579" sldId="275"/>
            <ac:picMk id="29" creationId="{BA82FEE3-DEA2-BE25-C2D1-E13E17C0859D}"/>
          </ac:picMkLst>
        </pc:picChg>
        <pc:cxnChg chg="add del mod">
          <ac:chgData name="Amy Sterrenberg | ZJA.NL" userId="29237fae-1515-4c62-b447-525a7f957f36" providerId="ADAL" clId="{FBD744CC-C6E6-4D1C-99DC-8A4381237BAD}" dt="2023-10-03T12:20:06.360" v="1626" actId="478"/>
          <ac:cxnSpMkLst>
            <pc:docMk/>
            <pc:sldMk cId="1755111579" sldId="275"/>
            <ac:cxnSpMk id="9" creationId="{45C1C4A6-0BFB-8748-7615-F5734004DBA2}"/>
          </ac:cxnSpMkLst>
        </pc:cxnChg>
        <pc:cxnChg chg="add del mod">
          <ac:chgData name="Amy Sterrenberg | ZJA.NL" userId="29237fae-1515-4c62-b447-525a7f957f36" providerId="ADAL" clId="{FBD744CC-C6E6-4D1C-99DC-8A4381237BAD}" dt="2023-10-03T12:20:06.360" v="1626" actId="478"/>
          <ac:cxnSpMkLst>
            <pc:docMk/>
            <pc:sldMk cId="1755111579" sldId="275"/>
            <ac:cxnSpMk id="12" creationId="{D9FE1775-080D-AA16-9BF9-0EE6722C384B}"/>
          </ac:cxnSpMkLst>
        </pc:cxnChg>
        <pc:cxnChg chg="add del mod">
          <ac:chgData name="Amy Sterrenberg | ZJA.NL" userId="29237fae-1515-4c62-b447-525a7f957f36" providerId="ADAL" clId="{FBD744CC-C6E6-4D1C-99DC-8A4381237BAD}" dt="2023-10-03T12:20:06.360" v="1626" actId="478"/>
          <ac:cxnSpMkLst>
            <pc:docMk/>
            <pc:sldMk cId="1755111579" sldId="275"/>
            <ac:cxnSpMk id="17" creationId="{7A998A90-154F-9CE6-DC83-7052B4E3EEC4}"/>
          </ac:cxnSpMkLst>
        </pc:cxnChg>
        <pc:cxnChg chg="add del mod">
          <ac:chgData name="Amy Sterrenberg | ZJA.NL" userId="29237fae-1515-4c62-b447-525a7f957f36" providerId="ADAL" clId="{FBD744CC-C6E6-4D1C-99DC-8A4381237BAD}" dt="2023-10-03T12:20:06.360" v="1626" actId="478"/>
          <ac:cxnSpMkLst>
            <pc:docMk/>
            <pc:sldMk cId="1755111579" sldId="275"/>
            <ac:cxnSpMk id="18" creationId="{012BB76E-FCAA-92C1-14FA-E05994478736}"/>
          </ac:cxnSpMkLst>
        </pc:cxnChg>
        <pc:cxnChg chg="add del mod">
          <ac:chgData name="Amy Sterrenberg | ZJA.NL" userId="29237fae-1515-4c62-b447-525a7f957f36" providerId="ADAL" clId="{FBD744CC-C6E6-4D1C-99DC-8A4381237BAD}" dt="2023-10-03T12:20:06.360" v="1626" actId="478"/>
          <ac:cxnSpMkLst>
            <pc:docMk/>
            <pc:sldMk cId="1755111579" sldId="275"/>
            <ac:cxnSpMk id="19" creationId="{4314CCB1-C2AD-E603-FB11-9A7F3557A1CF}"/>
          </ac:cxnSpMkLst>
        </pc:cxnChg>
        <pc:cxnChg chg="add del mod">
          <ac:chgData name="Amy Sterrenberg | ZJA.NL" userId="29237fae-1515-4c62-b447-525a7f957f36" providerId="ADAL" clId="{FBD744CC-C6E6-4D1C-99DC-8A4381237BAD}" dt="2023-10-03T12:20:06.360" v="1626" actId="478"/>
          <ac:cxnSpMkLst>
            <pc:docMk/>
            <pc:sldMk cId="1755111579" sldId="275"/>
            <ac:cxnSpMk id="21" creationId="{3B945DFB-A0B8-5057-7C58-C1CB456F6CE8}"/>
          </ac:cxnSpMkLst>
        </pc:cxnChg>
        <pc:cxnChg chg="add del mod">
          <ac:chgData name="Amy Sterrenberg | ZJA.NL" userId="29237fae-1515-4c62-b447-525a7f957f36" providerId="ADAL" clId="{FBD744CC-C6E6-4D1C-99DC-8A4381237BAD}" dt="2023-10-03T12:20:06.360" v="1626" actId="478"/>
          <ac:cxnSpMkLst>
            <pc:docMk/>
            <pc:sldMk cId="1755111579" sldId="275"/>
            <ac:cxnSpMk id="22" creationId="{9FF74998-4D02-D45E-A7FF-EA0D26A6BDB1}"/>
          </ac:cxnSpMkLst>
        </pc:cxnChg>
        <pc:cxnChg chg="add del mod">
          <ac:chgData name="Amy Sterrenberg | ZJA.NL" userId="29237fae-1515-4c62-b447-525a7f957f36" providerId="ADAL" clId="{FBD744CC-C6E6-4D1C-99DC-8A4381237BAD}" dt="2023-10-03T12:20:06.360" v="1626" actId="478"/>
          <ac:cxnSpMkLst>
            <pc:docMk/>
            <pc:sldMk cId="1755111579" sldId="275"/>
            <ac:cxnSpMk id="25" creationId="{43F151E3-0919-AED1-493B-2D992C4733D5}"/>
          </ac:cxnSpMkLst>
        </pc:cxnChg>
      </pc:sldChg>
      <pc:sldChg chg="addSp delSp modSp add del mod ord modShow">
        <pc:chgData name="Amy Sterrenberg | ZJA.NL" userId="29237fae-1515-4c62-b447-525a7f957f36" providerId="ADAL" clId="{FBD744CC-C6E6-4D1C-99DC-8A4381237BAD}" dt="2023-10-03T12:26:17.726" v="1707" actId="47"/>
        <pc:sldMkLst>
          <pc:docMk/>
          <pc:sldMk cId="2066727163" sldId="276"/>
        </pc:sldMkLst>
        <pc:spChg chg="mod">
          <ac:chgData name="Amy Sterrenberg | ZJA.NL" userId="29237fae-1515-4c62-b447-525a7f957f36" providerId="ADAL" clId="{FBD744CC-C6E6-4D1C-99DC-8A4381237BAD}" dt="2023-10-03T11:56:23.244" v="1362" actId="20577"/>
          <ac:spMkLst>
            <pc:docMk/>
            <pc:sldMk cId="2066727163" sldId="276"/>
            <ac:spMk id="2" creationId="{B17DA57E-D32D-EADC-E8CE-032A6E47CDFB}"/>
          </ac:spMkLst>
        </pc:spChg>
        <pc:spChg chg="add del mod">
          <ac:chgData name="Amy Sterrenberg | ZJA.NL" userId="29237fae-1515-4c62-b447-525a7f957f36" providerId="ADAL" clId="{FBD744CC-C6E6-4D1C-99DC-8A4381237BAD}" dt="2023-10-03T11:56:25.294" v="1363" actId="478"/>
          <ac:spMkLst>
            <pc:docMk/>
            <pc:sldMk cId="2066727163" sldId="276"/>
            <ac:spMk id="4" creationId="{F4127203-A3F3-2F16-3EAA-30A815A15FCA}"/>
          </ac:spMkLst>
        </pc:spChg>
        <pc:spChg chg="del">
          <ac:chgData name="Amy Sterrenberg | ZJA.NL" userId="29237fae-1515-4c62-b447-525a7f957f36" providerId="ADAL" clId="{FBD744CC-C6E6-4D1C-99DC-8A4381237BAD}" dt="2023-10-03T11:56:20.615" v="1356" actId="478"/>
          <ac:spMkLst>
            <pc:docMk/>
            <pc:sldMk cId="2066727163" sldId="276"/>
            <ac:spMk id="5" creationId="{B81B5401-E5C1-D44C-06B3-83E0E770394E}"/>
          </ac:spMkLst>
        </pc:spChg>
        <pc:picChg chg="add del mod">
          <ac:chgData name="Amy Sterrenberg | ZJA.NL" userId="29237fae-1515-4c62-b447-525a7f957f36" providerId="ADAL" clId="{FBD744CC-C6E6-4D1C-99DC-8A4381237BAD}" dt="2023-10-03T11:57:20.875" v="1382" actId="478"/>
          <ac:picMkLst>
            <pc:docMk/>
            <pc:sldMk cId="2066727163" sldId="276"/>
            <ac:picMk id="7" creationId="{D937D279-94B4-0621-7AD2-FCAD46A01961}"/>
          </ac:picMkLst>
        </pc:picChg>
        <pc:picChg chg="add mod">
          <ac:chgData name="Amy Sterrenberg | ZJA.NL" userId="29237fae-1515-4c62-b447-525a7f957f36" providerId="ADAL" clId="{FBD744CC-C6E6-4D1C-99DC-8A4381237BAD}" dt="2023-10-03T11:57:59.290" v="1401" actId="1076"/>
          <ac:picMkLst>
            <pc:docMk/>
            <pc:sldMk cId="2066727163" sldId="276"/>
            <ac:picMk id="9" creationId="{B0ECF791-FCFC-7C90-7629-118792292104}"/>
          </ac:picMkLst>
        </pc:picChg>
        <pc:picChg chg="add del mod">
          <ac:chgData name="Amy Sterrenberg | ZJA.NL" userId="29237fae-1515-4c62-b447-525a7f957f36" providerId="ADAL" clId="{FBD744CC-C6E6-4D1C-99DC-8A4381237BAD}" dt="2023-10-03T11:57:54.172" v="1399" actId="478"/>
          <ac:picMkLst>
            <pc:docMk/>
            <pc:sldMk cId="2066727163" sldId="276"/>
            <ac:picMk id="11" creationId="{256232FB-694A-2340-E824-B511CB374265}"/>
          </ac:picMkLst>
        </pc:picChg>
        <pc:picChg chg="add del mod">
          <ac:chgData name="Amy Sterrenberg | ZJA.NL" userId="29237fae-1515-4c62-b447-525a7f957f36" providerId="ADAL" clId="{FBD744CC-C6E6-4D1C-99DC-8A4381237BAD}" dt="2023-10-03T11:57:53.869" v="1398" actId="478"/>
          <ac:picMkLst>
            <pc:docMk/>
            <pc:sldMk cId="2066727163" sldId="276"/>
            <ac:picMk id="13" creationId="{B21F21A9-2A0A-E33D-9629-592017FA4587}"/>
          </ac:picMkLst>
        </pc:picChg>
      </pc:sldChg>
      <pc:sldChg chg="delSp modSp add del mod ord">
        <pc:chgData name="Amy Sterrenberg | ZJA.NL" userId="29237fae-1515-4c62-b447-525a7f957f36" providerId="ADAL" clId="{FBD744CC-C6E6-4D1C-99DC-8A4381237BAD}" dt="2023-10-03T12:28:44.080" v="1729" actId="47"/>
        <pc:sldMkLst>
          <pc:docMk/>
          <pc:sldMk cId="4056919871" sldId="277"/>
        </pc:sldMkLst>
        <pc:spChg chg="mod">
          <ac:chgData name="Amy Sterrenberg | ZJA.NL" userId="29237fae-1515-4c62-b447-525a7f957f36" providerId="ADAL" clId="{FBD744CC-C6E6-4D1C-99DC-8A4381237BAD}" dt="2023-10-03T12:28:18.424" v="1728" actId="20577"/>
          <ac:spMkLst>
            <pc:docMk/>
            <pc:sldMk cId="4056919871" sldId="277"/>
            <ac:spMk id="2" creationId="{B17DA57E-D32D-EADC-E8CE-032A6E47CDFB}"/>
          </ac:spMkLst>
        </pc:spChg>
        <pc:picChg chg="mod modCrop">
          <ac:chgData name="Amy Sterrenberg | ZJA.NL" userId="29237fae-1515-4c62-b447-525a7f957f36" providerId="ADAL" clId="{FBD744CC-C6E6-4D1C-99DC-8A4381237BAD}" dt="2023-10-03T11:58:15.958" v="1410" actId="14100"/>
          <ac:picMkLst>
            <pc:docMk/>
            <pc:sldMk cId="4056919871" sldId="277"/>
            <ac:picMk id="7" creationId="{D937D279-94B4-0621-7AD2-FCAD46A01961}"/>
          </ac:picMkLst>
        </pc:picChg>
        <pc:picChg chg="del">
          <ac:chgData name="Amy Sterrenberg | ZJA.NL" userId="29237fae-1515-4c62-b447-525a7f957f36" providerId="ADAL" clId="{FBD744CC-C6E6-4D1C-99DC-8A4381237BAD}" dt="2023-10-03T11:58:02.151" v="1404" actId="478"/>
          <ac:picMkLst>
            <pc:docMk/>
            <pc:sldMk cId="4056919871" sldId="277"/>
            <ac:picMk id="9" creationId="{B0ECF791-FCFC-7C90-7629-118792292104}"/>
          </ac:picMkLst>
        </pc:picChg>
        <pc:picChg chg="del">
          <ac:chgData name="Amy Sterrenberg | ZJA.NL" userId="29237fae-1515-4c62-b447-525a7f957f36" providerId="ADAL" clId="{FBD744CC-C6E6-4D1C-99DC-8A4381237BAD}" dt="2023-10-03T11:58:01.252" v="1403" actId="478"/>
          <ac:picMkLst>
            <pc:docMk/>
            <pc:sldMk cId="4056919871" sldId="277"/>
            <ac:picMk id="11" creationId="{256232FB-694A-2340-E824-B511CB374265}"/>
          </ac:picMkLst>
        </pc:picChg>
        <pc:picChg chg="del">
          <ac:chgData name="Amy Sterrenberg | ZJA.NL" userId="29237fae-1515-4c62-b447-525a7f957f36" providerId="ADAL" clId="{FBD744CC-C6E6-4D1C-99DC-8A4381237BAD}" dt="2023-10-03T11:58:00.995" v="1402" actId="478"/>
          <ac:picMkLst>
            <pc:docMk/>
            <pc:sldMk cId="4056919871" sldId="277"/>
            <ac:picMk id="13" creationId="{B21F21A9-2A0A-E33D-9629-592017FA4587}"/>
          </ac:picMkLst>
        </pc:picChg>
      </pc:sldChg>
      <pc:sldChg chg="delSp modSp add del mod ord modShow">
        <pc:chgData name="Amy Sterrenberg | ZJA.NL" userId="29237fae-1515-4c62-b447-525a7f957f36" providerId="ADAL" clId="{FBD744CC-C6E6-4D1C-99DC-8A4381237BAD}" dt="2023-10-03T12:26:18.440" v="1708" actId="47"/>
        <pc:sldMkLst>
          <pc:docMk/>
          <pc:sldMk cId="1463284959" sldId="278"/>
        </pc:sldMkLst>
        <pc:picChg chg="del">
          <ac:chgData name="Amy Sterrenberg | ZJA.NL" userId="29237fae-1515-4c62-b447-525a7f957f36" providerId="ADAL" clId="{FBD744CC-C6E6-4D1C-99DC-8A4381237BAD}" dt="2023-10-03T11:57:29.909" v="1386" actId="478"/>
          <ac:picMkLst>
            <pc:docMk/>
            <pc:sldMk cId="1463284959" sldId="278"/>
            <ac:picMk id="9" creationId="{B0ECF791-FCFC-7C90-7629-118792292104}"/>
          </ac:picMkLst>
        </pc:picChg>
        <pc:picChg chg="del">
          <ac:chgData name="Amy Sterrenberg | ZJA.NL" userId="29237fae-1515-4c62-b447-525a7f957f36" providerId="ADAL" clId="{FBD744CC-C6E6-4D1C-99DC-8A4381237BAD}" dt="2023-10-03T11:57:50.669" v="1397" actId="478"/>
          <ac:picMkLst>
            <pc:docMk/>
            <pc:sldMk cId="1463284959" sldId="278"/>
            <ac:picMk id="11" creationId="{256232FB-694A-2340-E824-B511CB374265}"/>
          </ac:picMkLst>
        </pc:picChg>
        <pc:picChg chg="mod modCrop">
          <ac:chgData name="Amy Sterrenberg | ZJA.NL" userId="29237fae-1515-4c62-b447-525a7f957f36" providerId="ADAL" clId="{FBD744CC-C6E6-4D1C-99DC-8A4381237BAD}" dt="2023-10-03T11:58:34.863" v="1415" actId="1076"/>
          <ac:picMkLst>
            <pc:docMk/>
            <pc:sldMk cId="1463284959" sldId="278"/>
            <ac:picMk id="13" creationId="{B21F21A9-2A0A-E33D-9629-592017FA4587}"/>
          </ac:picMkLst>
        </pc:picChg>
      </pc:sldChg>
      <pc:sldChg chg="addSp delSp modSp add del mod ord modShow">
        <pc:chgData name="Amy Sterrenberg | ZJA.NL" userId="29237fae-1515-4c62-b447-525a7f957f36" providerId="ADAL" clId="{FBD744CC-C6E6-4D1C-99DC-8A4381237BAD}" dt="2023-10-03T12:26:16.939" v="1706" actId="47"/>
        <pc:sldMkLst>
          <pc:docMk/>
          <pc:sldMk cId="4067293415" sldId="279"/>
        </pc:sldMkLst>
        <pc:picChg chg="add del mod modCrop">
          <ac:chgData name="Amy Sterrenberg | ZJA.NL" userId="29237fae-1515-4c62-b447-525a7f957f36" providerId="ADAL" clId="{FBD744CC-C6E6-4D1C-99DC-8A4381237BAD}" dt="2023-10-03T11:58:57.461" v="1421" actId="1076"/>
          <ac:picMkLst>
            <pc:docMk/>
            <pc:sldMk cId="4067293415" sldId="279"/>
            <ac:picMk id="11" creationId="{256232FB-694A-2340-E824-B511CB374265}"/>
          </ac:picMkLst>
        </pc:picChg>
        <pc:picChg chg="del">
          <ac:chgData name="Amy Sterrenberg | ZJA.NL" userId="29237fae-1515-4c62-b447-525a7f957f36" providerId="ADAL" clId="{FBD744CC-C6E6-4D1C-99DC-8A4381237BAD}" dt="2023-10-03T11:57:41.719" v="1394" actId="478"/>
          <ac:picMkLst>
            <pc:docMk/>
            <pc:sldMk cId="4067293415" sldId="279"/>
            <ac:picMk id="13" creationId="{B21F21A9-2A0A-E33D-9629-592017FA4587}"/>
          </ac:picMkLst>
        </pc:picChg>
      </pc:sldChg>
      <pc:sldChg chg="addSp delSp modSp add del mod">
        <pc:chgData name="Amy Sterrenberg | ZJA.NL" userId="29237fae-1515-4c62-b447-525a7f957f36" providerId="ADAL" clId="{FBD744CC-C6E6-4D1C-99DC-8A4381237BAD}" dt="2023-10-03T12:07:25.539" v="1518" actId="47"/>
        <pc:sldMkLst>
          <pc:docMk/>
          <pc:sldMk cId="2830893987" sldId="280"/>
        </pc:sldMkLst>
        <pc:picChg chg="add mod">
          <ac:chgData name="Amy Sterrenberg | ZJA.NL" userId="29237fae-1515-4c62-b447-525a7f957f36" providerId="ADAL" clId="{FBD744CC-C6E6-4D1C-99DC-8A4381237BAD}" dt="2023-10-03T12:07:10.987" v="1512" actId="1076"/>
          <ac:picMkLst>
            <pc:docMk/>
            <pc:sldMk cId="2830893987" sldId="280"/>
            <ac:picMk id="4" creationId="{3E52EC1B-6F10-F9E6-BEB6-5A0616B26D94}"/>
          </ac:picMkLst>
        </pc:picChg>
        <pc:picChg chg="del">
          <ac:chgData name="Amy Sterrenberg | ZJA.NL" userId="29237fae-1515-4c62-b447-525a7f957f36" providerId="ADAL" clId="{FBD744CC-C6E6-4D1C-99DC-8A4381237BAD}" dt="2023-10-03T12:06:58.228" v="1506" actId="478"/>
          <ac:picMkLst>
            <pc:docMk/>
            <pc:sldMk cId="2830893987" sldId="280"/>
            <ac:picMk id="11" creationId="{256232FB-694A-2340-E824-B511CB374265}"/>
          </ac:picMkLst>
        </pc:picChg>
      </pc:sldChg>
      <pc:sldChg chg="addSp delSp modSp add mod ord">
        <pc:chgData name="Amy Sterrenberg | ZJA.NL" userId="29237fae-1515-4c62-b447-525a7f957f36" providerId="ADAL" clId="{FBD744CC-C6E6-4D1C-99DC-8A4381237BAD}" dt="2023-10-03T12:22:14.936" v="1659"/>
        <pc:sldMkLst>
          <pc:docMk/>
          <pc:sldMk cId="3240010123" sldId="281"/>
        </pc:sldMkLst>
        <pc:picChg chg="add mod">
          <ac:chgData name="Amy Sterrenberg | ZJA.NL" userId="29237fae-1515-4c62-b447-525a7f957f36" providerId="ADAL" clId="{FBD744CC-C6E6-4D1C-99DC-8A4381237BAD}" dt="2023-10-03T12:07:23.820" v="1517" actId="1076"/>
          <ac:picMkLst>
            <pc:docMk/>
            <pc:sldMk cId="3240010123" sldId="281"/>
            <ac:picMk id="4" creationId="{568A97F3-C350-0E98-9EE2-E8EEB261D5AD}"/>
          </ac:picMkLst>
        </pc:picChg>
        <pc:picChg chg="del">
          <ac:chgData name="Amy Sterrenberg | ZJA.NL" userId="29237fae-1515-4c62-b447-525a7f957f36" providerId="ADAL" clId="{FBD744CC-C6E6-4D1C-99DC-8A4381237BAD}" dt="2023-10-03T12:06:57.081" v="1505" actId="478"/>
          <ac:picMkLst>
            <pc:docMk/>
            <pc:sldMk cId="3240010123" sldId="281"/>
            <ac:picMk id="11" creationId="{256232FB-694A-2340-E824-B511CB374265}"/>
          </ac:picMkLst>
        </pc:picChg>
      </pc:sldChg>
      <pc:sldChg chg="addSp delSp modSp add del mod">
        <pc:chgData name="Amy Sterrenberg | ZJA.NL" userId="29237fae-1515-4c62-b447-525a7f957f36" providerId="ADAL" clId="{FBD744CC-C6E6-4D1C-99DC-8A4381237BAD}" dt="2023-10-03T12:23:54.441" v="1678" actId="47"/>
        <pc:sldMkLst>
          <pc:docMk/>
          <pc:sldMk cId="1938738865" sldId="282"/>
        </pc:sldMkLst>
        <pc:spChg chg="mod">
          <ac:chgData name="Amy Sterrenberg | ZJA.NL" userId="29237fae-1515-4c62-b447-525a7f957f36" providerId="ADAL" clId="{FBD744CC-C6E6-4D1C-99DC-8A4381237BAD}" dt="2023-10-03T12:07:47.019" v="1527" actId="20577"/>
          <ac:spMkLst>
            <pc:docMk/>
            <pc:sldMk cId="1938738865" sldId="282"/>
            <ac:spMk id="2" creationId="{B17DA57E-D32D-EADC-E8CE-032A6E47CDFB}"/>
          </ac:spMkLst>
        </pc:spChg>
        <pc:picChg chg="del mod">
          <ac:chgData name="Amy Sterrenberg | ZJA.NL" userId="29237fae-1515-4c62-b447-525a7f957f36" providerId="ADAL" clId="{FBD744CC-C6E6-4D1C-99DC-8A4381237BAD}" dt="2023-10-03T12:08:20.065" v="1529" actId="478"/>
          <ac:picMkLst>
            <pc:docMk/>
            <pc:sldMk cId="1938738865" sldId="282"/>
            <ac:picMk id="4" creationId="{568A97F3-C350-0E98-9EE2-E8EEB261D5AD}"/>
          </ac:picMkLst>
        </pc:picChg>
        <pc:picChg chg="add mod">
          <ac:chgData name="Amy Sterrenberg | ZJA.NL" userId="29237fae-1515-4c62-b447-525a7f957f36" providerId="ADAL" clId="{FBD744CC-C6E6-4D1C-99DC-8A4381237BAD}" dt="2023-10-03T12:14:13.385" v="1590" actId="1076"/>
          <ac:picMkLst>
            <pc:docMk/>
            <pc:sldMk cId="1938738865" sldId="282"/>
            <ac:picMk id="5" creationId="{A2CFA0C5-2817-07CC-0691-286A577F4248}"/>
          </ac:picMkLst>
        </pc:picChg>
        <pc:picChg chg="add mod modCrop">
          <ac:chgData name="Amy Sterrenberg | ZJA.NL" userId="29237fae-1515-4c62-b447-525a7f957f36" providerId="ADAL" clId="{FBD744CC-C6E6-4D1C-99DC-8A4381237BAD}" dt="2023-10-03T12:14:16.369" v="1591" actId="1076"/>
          <ac:picMkLst>
            <pc:docMk/>
            <pc:sldMk cId="1938738865" sldId="282"/>
            <ac:picMk id="7" creationId="{A5FFC782-482F-400B-AA10-273F368C008F}"/>
          </ac:picMkLst>
        </pc:picChg>
      </pc:sldChg>
      <pc:sldChg chg="addSp delSp modSp add mod ord">
        <pc:chgData name="Amy Sterrenberg | ZJA.NL" userId="29237fae-1515-4c62-b447-525a7f957f36" providerId="ADAL" clId="{FBD744CC-C6E6-4D1C-99DC-8A4381237BAD}" dt="2023-10-03T12:18:55.312" v="1616" actId="14100"/>
        <pc:sldMkLst>
          <pc:docMk/>
          <pc:sldMk cId="1475153442" sldId="283"/>
        </pc:sldMkLst>
        <pc:spChg chg="mod">
          <ac:chgData name="Amy Sterrenberg | ZJA.NL" userId="29237fae-1515-4c62-b447-525a7f957f36" providerId="ADAL" clId="{FBD744CC-C6E6-4D1C-99DC-8A4381237BAD}" dt="2023-10-03T12:12:31.622" v="1562" actId="20577"/>
          <ac:spMkLst>
            <pc:docMk/>
            <pc:sldMk cId="1475153442" sldId="283"/>
            <ac:spMk id="2" creationId="{B17DA57E-D32D-EADC-E8CE-032A6E47CDFB}"/>
          </ac:spMkLst>
        </pc:spChg>
        <pc:picChg chg="add mod">
          <ac:chgData name="Amy Sterrenberg | ZJA.NL" userId="29237fae-1515-4c62-b447-525a7f957f36" providerId="ADAL" clId="{FBD744CC-C6E6-4D1C-99DC-8A4381237BAD}" dt="2023-10-03T12:18:55.312" v="1616" actId="14100"/>
          <ac:picMkLst>
            <pc:docMk/>
            <pc:sldMk cId="1475153442" sldId="283"/>
            <ac:picMk id="4" creationId="{3036FCFC-CF68-D354-9C19-82FD8799F9B9}"/>
          </ac:picMkLst>
        </pc:picChg>
        <pc:picChg chg="add mod">
          <ac:chgData name="Amy Sterrenberg | ZJA.NL" userId="29237fae-1515-4c62-b447-525a7f957f36" providerId="ADAL" clId="{FBD744CC-C6E6-4D1C-99DC-8A4381237BAD}" dt="2023-10-03T12:12:55.652" v="1569" actId="1076"/>
          <ac:picMkLst>
            <pc:docMk/>
            <pc:sldMk cId="1475153442" sldId="283"/>
            <ac:picMk id="6" creationId="{47E5B750-E712-6E8E-BB5F-110B541AB8B8}"/>
          </ac:picMkLst>
        </pc:picChg>
        <pc:picChg chg="del">
          <ac:chgData name="Amy Sterrenberg | ZJA.NL" userId="29237fae-1515-4c62-b447-525a7f957f36" providerId="ADAL" clId="{FBD744CC-C6E6-4D1C-99DC-8A4381237BAD}" dt="2023-10-03T12:12:06.886" v="1550" actId="478"/>
          <ac:picMkLst>
            <pc:docMk/>
            <pc:sldMk cId="1475153442" sldId="283"/>
            <ac:picMk id="7" creationId="{B9615C46-5825-57D4-223B-A41547954EFD}"/>
          </ac:picMkLst>
        </pc:picChg>
        <pc:picChg chg="add del mod modCrop">
          <ac:chgData name="Amy Sterrenberg | ZJA.NL" userId="29237fae-1515-4c62-b447-525a7f957f36" providerId="ADAL" clId="{FBD744CC-C6E6-4D1C-99DC-8A4381237BAD}" dt="2023-10-03T12:18:40.892" v="1613" actId="478"/>
          <ac:picMkLst>
            <pc:docMk/>
            <pc:sldMk cId="1475153442" sldId="283"/>
            <ac:picMk id="8" creationId="{45FED9F8-A7C3-BD8E-B512-B94DA8F9DBC3}"/>
          </ac:picMkLst>
        </pc:picChg>
        <pc:picChg chg="del">
          <ac:chgData name="Amy Sterrenberg | ZJA.NL" userId="29237fae-1515-4c62-b447-525a7f957f36" providerId="ADAL" clId="{FBD744CC-C6E6-4D1C-99DC-8A4381237BAD}" dt="2023-10-03T12:12:52.052" v="1568" actId="478"/>
          <ac:picMkLst>
            <pc:docMk/>
            <pc:sldMk cId="1475153442" sldId="283"/>
            <ac:picMk id="10242" creationId="{1C8D5EDF-F735-B663-8F75-2C1F31A3B749}"/>
          </ac:picMkLst>
        </pc:picChg>
      </pc:sldChg>
      <pc:sldChg chg="add del setBg">
        <pc:chgData name="Amy Sterrenberg | ZJA.NL" userId="29237fae-1515-4c62-b447-525a7f957f36" providerId="ADAL" clId="{FBD744CC-C6E6-4D1C-99DC-8A4381237BAD}" dt="2023-10-03T12:11:04.089" v="1538" actId="47"/>
        <pc:sldMkLst>
          <pc:docMk/>
          <pc:sldMk cId="3916783337" sldId="283"/>
        </pc:sldMkLst>
      </pc:sldChg>
      <pc:sldChg chg="addSp delSp modSp add del mod modTransition">
        <pc:chgData name="Amy Sterrenberg | ZJA.NL" userId="29237fae-1515-4c62-b447-525a7f957f36" providerId="ADAL" clId="{FBD744CC-C6E6-4D1C-99DC-8A4381237BAD}" dt="2023-10-03T12:18:04.100" v="1611" actId="47"/>
        <pc:sldMkLst>
          <pc:docMk/>
          <pc:sldMk cId="1158882546" sldId="284"/>
        </pc:sldMkLst>
        <pc:spChg chg="del">
          <ac:chgData name="Amy Sterrenberg | ZJA.NL" userId="29237fae-1515-4c62-b447-525a7f957f36" providerId="ADAL" clId="{FBD744CC-C6E6-4D1C-99DC-8A4381237BAD}" dt="2023-10-03T12:17:54.910" v="1607" actId="478"/>
          <ac:spMkLst>
            <pc:docMk/>
            <pc:sldMk cId="1158882546" sldId="284"/>
            <ac:spMk id="2" creationId="{B17DA57E-D32D-EADC-E8CE-032A6E47CDFB}"/>
          </ac:spMkLst>
        </pc:spChg>
        <pc:spChg chg="add del mod">
          <ac:chgData name="Amy Sterrenberg | ZJA.NL" userId="29237fae-1515-4c62-b447-525a7f957f36" providerId="ADAL" clId="{FBD744CC-C6E6-4D1C-99DC-8A4381237BAD}" dt="2023-10-03T12:17:56.529" v="1608" actId="478"/>
          <ac:spMkLst>
            <pc:docMk/>
            <pc:sldMk cId="1158882546" sldId="284"/>
            <ac:spMk id="5" creationId="{3DF6151A-E534-3E0A-77D9-95C9BE3B2C98}"/>
          </ac:spMkLst>
        </pc:spChg>
        <pc:picChg chg="del">
          <ac:chgData name="Amy Sterrenberg | ZJA.NL" userId="29237fae-1515-4c62-b447-525a7f957f36" providerId="ADAL" clId="{FBD744CC-C6E6-4D1C-99DC-8A4381237BAD}" dt="2023-10-03T12:17:50.256" v="1604" actId="478"/>
          <ac:picMkLst>
            <pc:docMk/>
            <pc:sldMk cId="1158882546" sldId="284"/>
            <ac:picMk id="4" creationId="{3036FCFC-CF68-D354-9C19-82FD8799F9B9}"/>
          </ac:picMkLst>
        </pc:picChg>
        <pc:picChg chg="mod">
          <ac:chgData name="Amy Sterrenberg | ZJA.NL" userId="29237fae-1515-4c62-b447-525a7f957f36" providerId="ADAL" clId="{FBD744CC-C6E6-4D1C-99DC-8A4381237BAD}" dt="2023-10-03T12:17:57.749" v="1609" actId="1076"/>
          <ac:picMkLst>
            <pc:docMk/>
            <pc:sldMk cId="1158882546" sldId="284"/>
            <ac:picMk id="8" creationId="{45FED9F8-A7C3-BD8E-B512-B94DA8F9DBC3}"/>
          </ac:picMkLst>
        </pc:picChg>
      </pc:sldChg>
      <pc:sldChg chg="addSp delSp modSp add mod ord">
        <pc:chgData name="Amy Sterrenberg | ZJA.NL" userId="29237fae-1515-4c62-b447-525a7f957f36" providerId="ADAL" clId="{FBD744CC-C6E6-4D1C-99DC-8A4381237BAD}" dt="2023-10-03T12:29:28.629" v="1733"/>
        <pc:sldMkLst>
          <pc:docMk/>
          <pc:sldMk cId="4001726527" sldId="284"/>
        </pc:sldMkLst>
        <pc:spChg chg="add mod">
          <ac:chgData name="Amy Sterrenberg | ZJA.NL" userId="29237fae-1515-4c62-b447-525a7f957f36" providerId="ADAL" clId="{FBD744CC-C6E6-4D1C-99DC-8A4381237BAD}" dt="2023-10-03T12:25:28.647" v="1703" actId="1076"/>
          <ac:spMkLst>
            <pc:docMk/>
            <pc:sldMk cId="4001726527" sldId="284"/>
            <ac:spMk id="4" creationId="{F699DEF9-BC50-36D8-A392-844A70FDFD2D}"/>
          </ac:spMkLst>
        </pc:spChg>
        <pc:picChg chg="add del mod modCrop">
          <ac:chgData name="Amy Sterrenberg | ZJA.NL" userId="29237fae-1515-4c62-b447-525a7f957f36" providerId="ADAL" clId="{FBD744CC-C6E6-4D1C-99DC-8A4381237BAD}" dt="2023-10-03T12:24:52.885" v="1693" actId="478"/>
          <ac:picMkLst>
            <pc:docMk/>
            <pc:sldMk cId="4001726527" sldId="284"/>
            <ac:picMk id="3" creationId="{2CC12F42-2A7E-FB52-BB54-0D35DB3C347B}"/>
          </ac:picMkLst>
        </pc:picChg>
        <pc:picChg chg="mod">
          <ac:chgData name="Amy Sterrenberg | ZJA.NL" userId="29237fae-1515-4c62-b447-525a7f957f36" providerId="ADAL" clId="{FBD744CC-C6E6-4D1C-99DC-8A4381237BAD}" dt="2023-10-03T12:23:38.515" v="1673" actId="14100"/>
          <ac:picMkLst>
            <pc:docMk/>
            <pc:sldMk cId="4001726527" sldId="284"/>
            <ac:picMk id="5" creationId="{A2CFA0C5-2817-07CC-0691-286A577F4248}"/>
          </ac:picMkLst>
        </pc:picChg>
        <pc:picChg chg="add mod ord">
          <ac:chgData name="Amy Sterrenberg | ZJA.NL" userId="29237fae-1515-4c62-b447-525a7f957f36" providerId="ADAL" clId="{FBD744CC-C6E6-4D1C-99DC-8A4381237BAD}" dt="2023-10-03T12:25:25.464" v="1702" actId="1076"/>
          <ac:picMkLst>
            <pc:docMk/>
            <pc:sldMk cId="4001726527" sldId="284"/>
            <ac:picMk id="6" creationId="{D2793F66-9196-191A-88E8-70F0D9758049}"/>
          </ac:picMkLst>
        </pc:picChg>
        <pc:picChg chg="del">
          <ac:chgData name="Amy Sterrenberg | ZJA.NL" userId="29237fae-1515-4c62-b447-525a7f957f36" providerId="ADAL" clId="{FBD744CC-C6E6-4D1C-99DC-8A4381237BAD}" dt="2023-10-03T12:23:14.301" v="1661" actId="478"/>
          <ac:picMkLst>
            <pc:docMk/>
            <pc:sldMk cId="4001726527" sldId="284"/>
            <ac:picMk id="7" creationId="{A5FFC782-482F-400B-AA10-273F368C008F}"/>
          </ac:picMkLst>
        </pc:picChg>
      </pc:sldChg>
      <pc:sldChg chg="addSp delSp modSp add mod ord">
        <pc:chgData name="Amy Sterrenberg | ZJA.NL" userId="29237fae-1515-4c62-b447-525a7f957f36" providerId="ADAL" clId="{FBD744CC-C6E6-4D1C-99DC-8A4381237BAD}" dt="2023-10-03T12:29:28.629" v="1733"/>
        <pc:sldMkLst>
          <pc:docMk/>
          <pc:sldMk cId="445938818" sldId="285"/>
        </pc:sldMkLst>
        <pc:spChg chg="add mod">
          <ac:chgData name="Amy Sterrenberg | ZJA.NL" userId="29237fae-1515-4c62-b447-525a7f957f36" providerId="ADAL" clId="{FBD744CC-C6E6-4D1C-99DC-8A4381237BAD}" dt="2023-10-03T12:24:49.796" v="1692" actId="1076"/>
          <ac:spMkLst>
            <pc:docMk/>
            <pc:sldMk cId="445938818" sldId="285"/>
            <ac:spMk id="6" creationId="{0B69A3DD-A5A1-D6B7-9183-AEFA452D7BA1}"/>
          </ac:spMkLst>
        </pc:spChg>
        <pc:picChg chg="mod">
          <ac:chgData name="Amy Sterrenberg | ZJA.NL" userId="29237fae-1515-4c62-b447-525a7f957f36" providerId="ADAL" clId="{FBD744CC-C6E6-4D1C-99DC-8A4381237BAD}" dt="2023-10-03T12:24:43.818" v="1691" actId="1076"/>
          <ac:picMkLst>
            <pc:docMk/>
            <pc:sldMk cId="445938818" sldId="285"/>
            <ac:picMk id="3" creationId="{2CC12F42-2A7E-FB52-BB54-0D35DB3C347B}"/>
          </ac:picMkLst>
        </pc:picChg>
        <pc:picChg chg="add mod">
          <ac:chgData name="Amy Sterrenberg | ZJA.NL" userId="29237fae-1515-4c62-b447-525a7f957f36" providerId="ADAL" clId="{FBD744CC-C6E6-4D1C-99DC-8A4381237BAD}" dt="2023-10-03T12:23:51.404" v="1677"/>
          <ac:picMkLst>
            <pc:docMk/>
            <pc:sldMk cId="445938818" sldId="285"/>
            <ac:picMk id="4" creationId="{B4532453-F5F1-8154-2E88-1749E01EE901}"/>
          </ac:picMkLst>
        </pc:picChg>
        <pc:picChg chg="del">
          <ac:chgData name="Amy Sterrenberg | ZJA.NL" userId="29237fae-1515-4c62-b447-525a7f957f36" providerId="ADAL" clId="{FBD744CC-C6E6-4D1C-99DC-8A4381237BAD}" dt="2023-10-03T12:23:50.558" v="1676" actId="478"/>
          <ac:picMkLst>
            <pc:docMk/>
            <pc:sldMk cId="445938818" sldId="285"/>
            <ac:picMk id="5" creationId="{A2CFA0C5-2817-07CC-0691-286A577F424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10/10/23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3221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10/10/23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216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10/10/23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497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7D7DE-61AE-4BC6-A87E-9454F8FD646E}" type="datetimeFigureOut">
              <a:rPr lang="en-US" smtClean="0"/>
              <a:t>10/10/23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A0FC-AF95-454C-A4E6-937690C7EEE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494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10/10/23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3730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10/10/23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863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10/10/23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499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10/10/23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246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10/10/23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180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smtClean="0"/>
              <a:pPr/>
              <a:t>10/10/23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690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10/10/23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044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10/10/23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603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BF57F-7130-7AC9-F543-1211FAE5D8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AI-Powered Bridge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9F796A-D6D1-1C3C-DD0C-60179ACE96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cap="none" dirty="0"/>
              <a:t>Robin van der Have, Steven Janssens, Nikolai </a:t>
            </a:r>
            <a:r>
              <a:rPr lang="nl-NL" cap="none" dirty="0" err="1"/>
              <a:t>Basalaev</a:t>
            </a:r>
            <a:r>
              <a:rPr lang="nl-NL" cap="none" dirty="0"/>
              <a:t> &amp; Amy Sterrenberg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2339302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DA57E-D32D-EADC-E8CE-032A6E47C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Requirements: </a:t>
            </a:r>
            <a:r>
              <a:rPr lang="en-US" sz="3600" dirty="0"/>
              <a:t>Height &amp; Inclination</a:t>
            </a:r>
            <a:endParaRPr lang="en-US" dirty="0"/>
          </a:p>
        </p:txBody>
      </p:sp>
      <p:pic>
        <p:nvPicPr>
          <p:cNvPr id="7" name="video hacaton">
            <a:hlinkClick r:id="" action="ppaction://media"/>
            <a:extLst>
              <a:ext uri="{FF2B5EF4-FFF2-40B4-BE49-F238E27FC236}">
                <a16:creationId xmlns:a16="http://schemas.microsoft.com/office/drawing/2014/main" id="{49E44681-C20F-2820-783A-CD89A817519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12734" y="1956341"/>
            <a:ext cx="9299636" cy="409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74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5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DA57E-D32D-EADC-E8CE-032A6E47C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</a:t>
            </a:r>
          </a:p>
        </p:txBody>
      </p:sp>
      <p:pic>
        <p:nvPicPr>
          <p:cNvPr id="4" name="Picture 3" descr="A wire mesh bridge over a green field&#10;&#10;Description automatically generated">
            <a:extLst>
              <a:ext uri="{FF2B5EF4-FFF2-40B4-BE49-F238E27FC236}">
                <a16:creationId xmlns:a16="http://schemas.microsoft.com/office/drawing/2014/main" id="{568A97F3-C350-0E98-9EE2-E8EEB261D5A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0350" y="1813192"/>
            <a:ext cx="9298121" cy="448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010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DA57E-D32D-EADC-E8CE-032A6E47C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Karamba</a:t>
            </a:r>
            <a:endParaRPr lang="en-US" dirty="0"/>
          </a:p>
        </p:txBody>
      </p:sp>
      <p:pic>
        <p:nvPicPr>
          <p:cNvPr id="10242" name="Picture 2" descr="Karamba Namespaces">
            <a:extLst>
              <a:ext uri="{FF2B5EF4-FFF2-40B4-BE49-F238E27FC236}">
                <a16:creationId xmlns:a16="http://schemas.microsoft.com/office/drawing/2014/main" id="{1C8D5EDF-F735-B663-8F75-2C1F31A3B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25089" y="679400"/>
            <a:ext cx="1033461" cy="103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0C7D4185-59CF-F68F-54BD-0BC23E9141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280" y="1888162"/>
            <a:ext cx="9757722" cy="429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637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DA57E-D32D-EADC-E8CE-032A6E47C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81B5401-E5C1-D44C-06B3-83E0E7703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l-NL" sz="3200" dirty="0"/>
              <a:t> </a:t>
            </a:r>
            <a:r>
              <a:rPr lang="nl-NL" sz="3200" dirty="0" err="1"/>
              <a:t>Spacing</a:t>
            </a:r>
            <a:r>
              <a:rPr lang="nl-NL" sz="3200" dirty="0"/>
              <a:t> of </a:t>
            </a:r>
            <a:r>
              <a:rPr lang="nl-NL" sz="3200" dirty="0" err="1"/>
              <a:t>circles</a:t>
            </a:r>
            <a:endParaRPr lang="nl-NL" sz="3200" dirty="0"/>
          </a:p>
          <a:p>
            <a:pPr>
              <a:buFont typeface="Wingdings" panose="05000000000000000000" pitchFamily="2" charset="2"/>
              <a:buChar char="§"/>
            </a:pPr>
            <a:r>
              <a:rPr lang="nl-NL" sz="3200" dirty="0"/>
              <a:t> </a:t>
            </a:r>
            <a:r>
              <a:rPr lang="nl-NL" sz="3200" dirty="0" err="1"/>
              <a:t>Circle</a:t>
            </a:r>
            <a:r>
              <a:rPr lang="nl-NL" sz="3200" dirty="0"/>
              <a:t> </a:t>
            </a:r>
            <a:r>
              <a:rPr lang="nl-NL" sz="3200" dirty="0" err="1"/>
              <a:t>division</a:t>
            </a:r>
            <a:endParaRPr lang="nl-NL" sz="3200" dirty="0"/>
          </a:p>
          <a:p>
            <a:pPr>
              <a:buFont typeface="Wingdings" panose="05000000000000000000" pitchFamily="2" charset="2"/>
              <a:buChar char="§"/>
            </a:pPr>
            <a:r>
              <a:rPr lang="nl-NL" sz="3200" dirty="0"/>
              <a:t> Column </a:t>
            </a:r>
            <a:r>
              <a:rPr lang="nl-NL" sz="3200" dirty="0" err="1"/>
              <a:t>angle</a:t>
            </a:r>
            <a:endParaRPr lang="nl-NL" sz="3200" dirty="0"/>
          </a:p>
          <a:p>
            <a:pPr marL="0" indent="0">
              <a:buNone/>
            </a:pPr>
            <a:endParaRPr lang="nl-NL" sz="3200" dirty="0"/>
          </a:p>
        </p:txBody>
      </p:sp>
      <p:pic>
        <p:nvPicPr>
          <p:cNvPr id="29" name="Picture 28" descr="A drawing of a structure&#10;&#10;Description automatically generated">
            <a:extLst>
              <a:ext uri="{FF2B5EF4-FFF2-40B4-BE49-F238E27FC236}">
                <a16:creationId xmlns:a16="http://schemas.microsoft.com/office/drawing/2014/main" id="{BA82FEE3-DEA2-BE25-C2D1-E13E17C085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3750" y="1892968"/>
            <a:ext cx="6610350" cy="416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11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DA57E-D32D-EADC-E8CE-032A6E47C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Karamba</a:t>
            </a:r>
            <a:endParaRPr lang="en-US" dirty="0"/>
          </a:p>
        </p:txBody>
      </p:sp>
      <p:pic>
        <p:nvPicPr>
          <p:cNvPr id="10242" name="Picture 2" descr="Karamba Namespaces">
            <a:extLst>
              <a:ext uri="{FF2B5EF4-FFF2-40B4-BE49-F238E27FC236}">
                <a16:creationId xmlns:a16="http://schemas.microsoft.com/office/drawing/2014/main" id="{1C8D5EDF-F735-B663-8F75-2C1F31A3B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25089" y="679400"/>
            <a:ext cx="1033461" cy="103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model of a sports field&#10;&#10;Description automatically generated with medium confidence">
            <a:extLst>
              <a:ext uri="{FF2B5EF4-FFF2-40B4-BE49-F238E27FC236}">
                <a16:creationId xmlns:a16="http://schemas.microsoft.com/office/drawing/2014/main" id="{B9615C46-5825-57D4-223B-A41547954E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904173"/>
            <a:ext cx="12192000" cy="427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874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DA57E-D32D-EADC-E8CE-032A6E47C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Sustainability (MKI)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81B5401-E5C1-D44C-06B3-83E0E7703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l-NL" sz="3200" dirty="0"/>
              <a:t> 1310 </a:t>
            </a:r>
            <a:r>
              <a:rPr lang="nl-NL" sz="3200" dirty="0" err="1"/>
              <a:t>tonnes</a:t>
            </a:r>
            <a:r>
              <a:rPr lang="nl-NL" sz="3200" dirty="0"/>
              <a:t> CO</a:t>
            </a:r>
            <a:r>
              <a:rPr lang="nl-NL" sz="2400" dirty="0"/>
              <a:t>2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3200" dirty="0"/>
              <a:t> </a:t>
            </a:r>
            <a:endParaRPr lang="en-US" sz="3200" i="1" dirty="0"/>
          </a:p>
        </p:txBody>
      </p:sp>
      <p:pic>
        <p:nvPicPr>
          <p:cNvPr id="2050" name="Picture 2" descr="Getting started with Grasshopper">
            <a:extLst>
              <a:ext uri="{FF2B5EF4-FFF2-40B4-BE49-F238E27FC236}">
                <a16:creationId xmlns:a16="http://schemas.microsoft.com/office/drawing/2014/main" id="{05366A02-86A5-318F-6F41-3D76A7952C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056906" y="432226"/>
            <a:ext cx="1098774" cy="115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9E595C11-58C6-BB48-D56D-5FC346DC1B9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698" y="2442792"/>
            <a:ext cx="10199272" cy="362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627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DA57E-D32D-EADC-E8CE-032A6E47C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Opossum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3036FCFC-CF68-D354-9C19-82FD8799F9B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0303"/>
            <a:ext cx="12192000" cy="5571873"/>
          </a:xfrm>
          <a:prstGeom prst="rect">
            <a:avLst/>
          </a:prstGeom>
        </p:spPr>
      </p:pic>
      <p:pic>
        <p:nvPicPr>
          <p:cNvPr id="6" name="Picture 5" descr="A logo of a cartoon character&#10;&#10;Description automatically generated with medium confidence">
            <a:extLst>
              <a:ext uri="{FF2B5EF4-FFF2-40B4-BE49-F238E27FC236}">
                <a16:creationId xmlns:a16="http://schemas.microsoft.com/office/drawing/2014/main" id="{47E5B750-E712-6E8E-BB5F-110B541AB8B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6795" y="834327"/>
            <a:ext cx="777444" cy="77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153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DA57E-D32D-EADC-E8CE-032A6E47C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Buildability &amp; Transport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81B5401-E5C1-D44C-06B3-83E0E7703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The design consists of many elements, making it easily transportable.</a:t>
            </a:r>
            <a:endParaRPr lang="en-US" sz="3200" i="1" dirty="0"/>
          </a:p>
        </p:txBody>
      </p:sp>
      <p:pic>
        <p:nvPicPr>
          <p:cNvPr id="4" name="Picture 3" descr="A red mesh on a green surface&#10;&#10;Description automatically generated">
            <a:extLst>
              <a:ext uri="{FF2B5EF4-FFF2-40B4-BE49-F238E27FC236}">
                <a16:creationId xmlns:a16="http://schemas.microsoft.com/office/drawing/2014/main" id="{410013E6-2F24-3ED9-FF0F-6C8FDA4772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1614" y="2889780"/>
            <a:ext cx="8308772" cy="321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5445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DA57E-D32D-EADC-E8CE-032A6E47C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details</a:t>
            </a:r>
          </a:p>
        </p:txBody>
      </p:sp>
      <p:pic>
        <p:nvPicPr>
          <p:cNvPr id="5" name="Picture 4" descr="A blue and yellow pipe&#10;&#10;Description automatically generated">
            <a:extLst>
              <a:ext uri="{FF2B5EF4-FFF2-40B4-BE49-F238E27FC236}">
                <a16:creationId xmlns:a16="http://schemas.microsoft.com/office/drawing/2014/main" id="{A2CFA0C5-2817-07CC-0691-286A577F42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534" y="2249173"/>
            <a:ext cx="5430416" cy="3358482"/>
          </a:xfrm>
          <a:prstGeom prst="rect">
            <a:avLst/>
          </a:prstGeom>
        </p:spPr>
      </p:pic>
      <p:pic>
        <p:nvPicPr>
          <p:cNvPr id="6" name="Picture 5" descr="A drawing of a structure&#10;&#10;Description automatically generated">
            <a:extLst>
              <a:ext uri="{FF2B5EF4-FFF2-40B4-BE49-F238E27FC236}">
                <a16:creationId xmlns:a16="http://schemas.microsoft.com/office/drawing/2014/main" id="{D2793F66-9196-191A-88E8-70F0D97580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1550" y="2033947"/>
            <a:ext cx="5486400" cy="400471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699DEF9-BC50-36D8-A392-844A70FDFD2D}"/>
              </a:ext>
            </a:extLst>
          </p:cNvPr>
          <p:cNvSpPr/>
          <p:nvPr/>
        </p:nvSpPr>
        <p:spPr>
          <a:xfrm>
            <a:off x="6983413" y="2844007"/>
            <a:ext cx="496094" cy="454505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7265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DA57E-D32D-EADC-E8CE-032A6E47C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details</a:t>
            </a:r>
          </a:p>
        </p:txBody>
      </p:sp>
      <p:pic>
        <p:nvPicPr>
          <p:cNvPr id="3" name="Picture 2" descr="A drawing of a structure&#10;&#10;Description automatically generated">
            <a:extLst>
              <a:ext uri="{FF2B5EF4-FFF2-40B4-BE49-F238E27FC236}">
                <a16:creationId xmlns:a16="http://schemas.microsoft.com/office/drawing/2014/main" id="{2CC12F42-2A7E-FB52-BB54-0D35DB3C34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1550" y="2033947"/>
            <a:ext cx="5486400" cy="4004715"/>
          </a:xfrm>
          <a:prstGeom prst="rect">
            <a:avLst/>
          </a:prstGeom>
        </p:spPr>
      </p:pic>
      <p:pic>
        <p:nvPicPr>
          <p:cNvPr id="4" name="Picture 3" descr="A diagram of a cross section of a tube&#10;&#10;Description automatically generated">
            <a:extLst>
              <a:ext uri="{FF2B5EF4-FFF2-40B4-BE49-F238E27FC236}">
                <a16:creationId xmlns:a16="http://schemas.microsoft.com/office/drawing/2014/main" id="{B4532453-F5F1-8154-2E88-1749E01EE9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23" r="19362"/>
          <a:stretch/>
        </p:blipFill>
        <p:spPr>
          <a:xfrm>
            <a:off x="768349" y="2101700"/>
            <a:ext cx="4451351" cy="34674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B69A3DD-A5A1-D6B7-9183-AEFA452D7BA1}"/>
              </a:ext>
            </a:extLst>
          </p:cNvPr>
          <p:cNvSpPr/>
          <p:nvPr/>
        </p:nvSpPr>
        <p:spPr>
          <a:xfrm>
            <a:off x="7423150" y="2667000"/>
            <a:ext cx="571500" cy="56515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938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diagram of a bridge&#10;&#10;Description automatically generated">
            <a:extLst>
              <a:ext uri="{FF2B5EF4-FFF2-40B4-BE49-F238E27FC236}">
                <a16:creationId xmlns:a16="http://schemas.microsoft.com/office/drawing/2014/main" id="{AB071BF4-2F32-567D-F82C-7A9C091E1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497" y="286603"/>
            <a:ext cx="9262062" cy="59781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7DA57E-D32D-EADC-E8CE-032A6E47C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</a:t>
            </a:r>
          </a:p>
        </p:txBody>
      </p:sp>
    </p:spTree>
    <p:extLst>
      <p:ext uri="{BB962C8B-B14F-4D97-AF65-F5344CB8AC3E}">
        <p14:creationId xmlns:p14="http://schemas.microsoft.com/office/powerpoint/2010/main" val="9779797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B9CFA-7FD5-1735-E34A-FBC0DCD69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Thank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!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B5E9E1-D7FF-6D4E-B463-51A0CFB96D5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 cap="none" dirty="0"/>
              <a:t>Robin van der Have, Steven Janssens, Nikolai </a:t>
            </a:r>
            <a:r>
              <a:rPr lang="nl-NL" cap="none" dirty="0" err="1"/>
              <a:t>Basalaev</a:t>
            </a:r>
            <a:r>
              <a:rPr lang="nl-NL" cap="none" dirty="0"/>
              <a:t> &amp; Amy Sterrenberg</a:t>
            </a:r>
            <a:endParaRPr lang="en-US" cap="none" dirty="0"/>
          </a:p>
        </p:txBody>
      </p:sp>
      <p:pic>
        <p:nvPicPr>
          <p:cNvPr id="3" name="Picture 2" descr="A wire mesh bridge over a green field&#10;&#10;Description automatically generated">
            <a:extLst>
              <a:ext uri="{FF2B5EF4-FFF2-40B4-BE49-F238E27FC236}">
                <a16:creationId xmlns:a16="http://schemas.microsoft.com/office/drawing/2014/main" id="{37C0E9D1-BF6E-840F-CE3D-AB7E08EC99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779" y="950579"/>
            <a:ext cx="5666840" cy="3663548"/>
          </a:xfrm>
          <a:prstGeom prst="rect">
            <a:avLst/>
          </a:prstGeom>
        </p:spPr>
      </p:pic>
      <p:pic>
        <p:nvPicPr>
          <p:cNvPr id="5" name="Picture 4" descr="A computer generated image of a road&#10;&#10;Description automatically generated with medium confidence">
            <a:extLst>
              <a:ext uri="{FF2B5EF4-FFF2-40B4-BE49-F238E27FC236}">
                <a16:creationId xmlns:a16="http://schemas.microsoft.com/office/drawing/2014/main" id="{D0E3F4A0-7B17-247C-60E8-F1FECB857A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479" y="960120"/>
            <a:ext cx="5383842" cy="367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915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DA57E-D32D-EADC-E8CE-032A6E47C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Architectural</a:t>
            </a:r>
            <a:r>
              <a:rPr lang="nl-NL" dirty="0"/>
              <a:t> </a:t>
            </a:r>
            <a:r>
              <a:rPr lang="nl-NL" dirty="0" err="1"/>
              <a:t>Vision</a:t>
            </a:r>
            <a:r>
              <a:rPr lang="nl-NL" dirty="0"/>
              <a:t> </a:t>
            </a:r>
            <a:r>
              <a:rPr lang="nl-NL" sz="2400" dirty="0"/>
              <a:t>(</a:t>
            </a:r>
            <a:r>
              <a:rPr lang="nl-NL" sz="2400" dirty="0" err="1"/>
              <a:t>by</a:t>
            </a:r>
            <a:r>
              <a:rPr lang="nl-NL" sz="2400" dirty="0"/>
              <a:t> </a:t>
            </a:r>
            <a:r>
              <a:rPr lang="nl-NL" sz="2400" dirty="0" err="1"/>
              <a:t>ChatGPT</a:t>
            </a:r>
            <a:r>
              <a:rPr lang="nl-NL" sz="2400" dirty="0"/>
              <a:t>)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B1DFB-5C05-FEF9-4C42-7E38CACF4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i="1" dirty="0"/>
          </a:p>
          <a:p>
            <a:pPr marL="0" indent="0">
              <a:buNone/>
            </a:pPr>
            <a:r>
              <a:rPr lang="en-US" sz="3200" i="1" dirty="0"/>
              <a:t>"Form Follows AI" defines our Tubular Steel Bridge, where AI-driven design creates a sustainable and captivating landmark, embodying the future of intelligent architecture.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CDFE8E2-A96A-96D0-AF6F-21575AA1C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96500" y="609600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281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DA57E-D32D-EADC-E8CE-032A6E47C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Design </a:t>
            </a:r>
            <a:r>
              <a:rPr lang="nl-NL" dirty="0" err="1"/>
              <a:t>Variations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Dall</a:t>
            </a:r>
            <a:r>
              <a:rPr lang="nl-NL" dirty="0"/>
              <a:t>-e 2</a:t>
            </a:r>
            <a:endParaRPr lang="en-US" dirty="0"/>
          </a:p>
        </p:txBody>
      </p:sp>
      <p:pic>
        <p:nvPicPr>
          <p:cNvPr id="6" name="Picture 5" descr="A car driving on a street&#10;&#10;Description automatically generated">
            <a:extLst>
              <a:ext uri="{FF2B5EF4-FFF2-40B4-BE49-F238E27FC236}">
                <a16:creationId xmlns:a16="http://schemas.microsoft.com/office/drawing/2014/main" id="{2470CF7E-A710-B05C-BD9C-059D88FEF06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9042" y="2328421"/>
            <a:ext cx="2743200" cy="2743200"/>
          </a:xfrm>
          <a:prstGeom prst="rect">
            <a:avLst/>
          </a:prstGeom>
        </p:spPr>
      </p:pic>
      <p:pic>
        <p:nvPicPr>
          <p:cNvPr id="8" name="Picture 7" descr="A car driving on a street&#10;&#10;Description automatically generated">
            <a:extLst>
              <a:ext uri="{FF2B5EF4-FFF2-40B4-BE49-F238E27FC236}">
                <a16:creationId xmlns:a16="http://schemas.microsoft.com/office/drawing/2014/main" id="{4FDF55B0-9D88-CC7A-75FC-9D0735CCCD1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4982" y="2328421"/>
            <a:ext cx="2743200" cy="2743200"/>
          </a:xfrm>
          <a:prstGeom prst="rect">
            <a:avLst/>
          </a:prstGeom>
        </p:spPr>
      </p:pic>
      <p:pic>
        <p:nvPicPr>
          <p:cNvPr id="12" name="Picture 11" descr="A car driving on a street&#10;&#10;Description automatically generated">
            <a:extLst>
              <a:ext uri="{FF2B5EF4-FFF2-40B4-BE49-F238E27FC236}">
                <a16:creationId xmlns:a16="http://schemas.microsoft.com/office/drawing/2014/main" id="{E04AEFEF-3D96-D2B5-5063-E4D7660BD84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0922" y="2328421"/>
            <a:ext cx="2743200" cy="2743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0FA8A59-B4E7-010F-43DC-9608B6A5C8F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62" y="2328421"/>
            <a:ext cx="2732340" cy="27432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1AF3BC7-6A25-96CE-CEB0-6B6AC4B0481E}"/>
              </a:ext>
            </a:extLst>
          </p:cNvPr>
          <p:cNvSpPr txBox="1"/>
          <p:nvPr/>
        </p:nvSpPr>
        <p:spPr>
          <a:xfrm>
            <a:off x="151412" y="5139691"/>
            <a:ext cx="27323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i="0" dirty="0" err="1">
                <a:solidFill>
                  <a:srgbClr val="36B4EE"/>
                </a:solidFill>
                <a:effectLst/>
                <a:latin typeface="Open Sans" panose="020F0502020204030204" pitchFamily="34" charset="0"/>
              </a:rPr>
              <a:t>Beatrixlaan</a:t>
            </a:r>
            <a:r>
              <a:rPr lang="en-US" i="0" dirty="0">
                <a:solidFill>
                  <a:srgbClr val="36B4EE"/>
                </a:solidFill>
                <a:effectLst/>
                <a:latin typeface="Open Sans" panose="020F0502020204030204" pitchFamily="34" charset="0"/>
              </a:rPr>
              <a:t>, Den Haag </a:t>
            </a:r>
          </a:p>
          <a:p>
            <a:pPr algn="ctr"/>
            <a:r>
              <a:rPr lang="en-US" i="0" dirty="0">
                <a:solidFill>
                  <a:srgbClr val="36B4EE"/>
                </a:solidFill>
                <a:effectLst/>
                <a:latin typeface="Open Sans" panose="020F0502020204030204" pitchFamily="34" charset="0"/>
              </a:rPr>
              <a:t>(ZJA, 2006)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10882282-DDF6-080D-2473-34408E424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96500" y="609600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513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DA57E-D32D-EADC-E8CE-032A6E47C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Chat GPT Code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81B5401-E5C1-D44C-06B3-83E0E7703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l-NL" sz="3200" dirty="0"/>
              <a:t> </a:t>
            </a:r>
            <a:r>
              <a:rPr lang="nl-NL" sz="3200" dirty="0" err="1"/>
              <a:t>Can</a:t>
            </a:r>
            <a:r>
              <a:rPr lang="nl-NL" sz="3200" dirty="0"/>
              <a:t> </a:t>
            </a:r>
            <a:r>
              <a:rPr lang="nl-NL" sz="3200" dirty="0" err="1"/>
              <a:t>ChatGPT</a:t>
            </a:r>
            <a:r>
              <a:rPr lang="nl-NL" sz="3200" dirty="0"/>
              <a:t> beat </a:t>
            </a:r>
            <a:r>
              <a:rPr lang="nl-NL" sz="3200" dirty="0" err="1"/>
              <a:t>architects</a:t>
            </a:r>
            <a:r>
              <a:rPr lang="nl-NL" sz="3200" dirty="0"/>
              <a:t> &amp; engineers?</a:t>
            </a:r>
            <a:r>
              <a:rPr lang="nl-NL" sz="3200" i="1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endParaRPr lang="nl-NL" sz="3200" i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Initial</a:t>
            </a:r>
            <a:r>
              <a:rPr lang="nl-NL" sz="3200" dirty="0"/>
              <a:t> prompt: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0" i="1" dirty="0">
                <a:solidFill>
                  <a:srgbClr val="343541"/>
                </a:solidFill>
                <a:effectLst/>
                <a:latin typeface="Söhne"/>
              </a:rPr>
              <a:t> Generate python code to be used in rhino grasshopper that describes elements in a truss bridge. Inputs are the center curve of the bridge.</a:t>
            </a:r>
            <a:endParaRPr lang="en-US" sz="3200" i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9E1D86B-060D-1761-FCF2-F13C66D3A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96500" y="609600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332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DA57E-D32D-EADC-E8CE-032A6E47C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Chat GPT Code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9C776E-0DAA-2E87-741D-C2682F669B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584795"/>
            <a:ext cx="5426378" cy="52105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EC7B3D-74E9-C9A1-138E-735C8DD140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0195" y="2553901"/>
            <a:ext cx="4140644" cy="227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084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DA57E-D32D-EADC-E8CE-032A6E47C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Chat GPT Code</a:t>
            </a:r>
            <a:endParaRPr lang="en-US" dirty="0"/>
          </a:p>
        </p:txBody>
      </p:sp>
      <p:pic>
        <p:nvPicPr>
          <p:cNvPr id="5" name="Picture 4" descr="A computer generated image of a road&#10;&#10;Description automatically generated with medium confidence">
            <a:extLst>
              <a:ext uri="{FF2B5EF4-FFF2-40B4-BE49-F238E27FC236}">
                <a16:creationId xmlns:a16="http://schemas.microsoft.com/office/drawing/2014/main" id="{F93AFA7D-3CAE-0023-44BF-5FB2166778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935076"/>
            <a:ext cx="12192000" cy="4206487"/>
          </a:xfrm>
          <a:prstGeom prst="rect">
            <a:avLst/>
          </a:prstGeom>
        </p:spPr>
      </p:pic>
      <p:pic>
        <p:nvPicPr>
          <p:cNvPr id="8" name="Picture 7" descr="A bridge over a river&#10;&#10;Description automatically generated">
            <a:extLst>
              <a:ext uri="{FF2B5EF4-FFF2-40B4-BE49-F238E27FC236}">
                <a16:creationId xmlns:a16="http://schemas.microsoft.com/office/drawing/2014/main" id="{B373B17C-44F5-CD72-C10B-7E16A0867E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935077"/>
            <a:ext cx="12192000" cy="4206486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05022638-A358-5093-484C-2BE2D3896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96500" y="609600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978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DA57E-D32D-EADC-E8CE-032A6E47C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Chat GPT Code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501411E-9EE6-D433-DADF-3C2018BC8FC3}"/>
              </a:ext>
            </a:extLst>
          </p:cNvPr>
          <p:cNvGrpSpPr/>
          <p:nvPr/>
        </p:nvGrpSpPr>
        <p:grpSpPr>
          <a:xfrm>
            <a:off x="0" y="2048830"/>
            <a:ext cx="12191230" cy="3431220"/>
            <a:chOff x="765809" y="2213930"/>
            <a:chExt cx="10721341" cy="3017520"/>
          </a:xfrm>
        </p:grpSpPr>
        <p:pic>
          <p:nvPicPr>
            <p:cNvPr id="7" name="Picture 6" descr="A green island with a road and a flag&#10;&#10;Description automatically generated with medium confidence">
              <a:extLst>
                <a:ext uri="{FF2B5EF4-FFF2-40B4-BE49-F238E27FC236}">
                  <a16:creationId xmlns:a16="http://schemas.microsoft.com/office/drawing/2014/main" id="{3971C905-61DC-630A-1049-D8834FEA00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5809" y="2213930"/>
              <a:ext cx="3403619" cy="3017520"/>
            </a:xfrm>
            <a:prstGeom prst="rect">
              <a:avLst/>
            </a:prstGeom>
          </p:spPr>
        </p:pic>
        <p:pic>
          <p:nvPicPr>
            <p:cNvPr id="9" name="Picture 8" descr="A green field with white lines&#10;&#10;Description automatically generated with medium confidence">
              <a:extLst>
                <a:ext uri="{FF2B5EF4-FFF2-40B4-BE49-F238E27FC236}">
                  <a16:creationId xmlns:a16="http://schemas.microsoft.com/office/drawing/2014/main" id="{84AE1072-7F84-777B-2F7F-A5A37EF643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24671" y="2213930"/>
              <a:ext cx="3403618" cy="3017520"/>
            </a:xfrm>
            <a:prstGeom prst="rect">
              <a:avLst/>
            </a:prstGeom>
          </p:spPr>
        </p:pic>
        <p:pic>
          <p:nvPicPr>
            <p:cNvPr id="11" name="Picture 10" descr="A green island with a white structure&#10;&#10;Description automatically generated with medium confidence">
              <a:extLst>
                <a:ext uri="{FF2B5EF4-FFF2-40B4-BE49-F238E27FC236}">
                  <a16:creationId xmlns:a16="http://schemas.microsoft.com/office/drawing/2014/main" id="{C7E3CC1E-AF0C-D916-CF30-8C9961B75D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083532" y="2213930"/>
              <a:ext cx="3403618" cy="3017520"/>
            </a:xfrm>
            <a:prstGeom prst="rect">
              <a:avLst/>
            </a:prstGeom>
          </p:spPr>
        </p:pic>
      </p:grpSp>
      <p:pic>
        <p:nvPicPr>
          <p:cNvPr id="13" name="Picture 2">
            <a:extLst>
              <a:ext uri="{FF2B5EF4-FFF2-40B4-BE49-F238E27FC236}">
                <a16:creationId xmlns:a16="http://schemas.microsoft.com/office/drawing/2014/main" id="{33DDC897-D35F-BE8E-1DDD-E6310AFE3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96500" y="609600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037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DA57E-D32D-EADC-E8CE-032A6E47C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Chat GPT Code- </a:t>
            </a:r>
            <a:r>
              <a:rPr lang="nl-NL" dirty="0" err="1"/>
              <a:t>Final</a:t>
            </a:r>
            <a:r>
              <a:rPr lang="nl-NL" dirty="0"/>
              <a:t> product:</a:t>
            </a:r>
            <a:endParaRPr lang="en-US" dirty="0"/>
          </a:p>
        </p:txBody>
      </p:sp>
      <p:pic>
        <p:nvPicPr>
          <p:cNvPr id="5" name="Picture 4" descr="A computer generated image of a road&#10;&#10;Description automatically generated with medium confidence">
            <a:extLst>
              <a:ext uri="{FF2B5EF4-FFF2-40B4-BE49-F238E27FC236}">
                <a16:creationId xmlns:a16="http://schemas.microsoft.com/office/drawing/2014/main" id="{F93AFA7D-3CAE-0023-44BF-5FB2166778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935076"/>
            <a:ext cx="12192000" cy="42064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2B4C94D-7784-3557-D5A5-86EBE8405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96500" y="609600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32730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f44b019-50ff-498e-936a-cd850c4e7332" xsi:nil="true"/>
    <lcf76f155ced4ddcb4097134ff3c332f xmlns="08f9dede-4ef5-4acf-b6f1-0994948b98c8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850A413D6D5B4EAE9878020F158187" ma:contentTypeVersion="11" ma:contentTypeDescription="Een nieuw document maken." ma:contentTypeScope="" ma:versionID="d077ca5e5c3ee800806a613ddff040cd">
  <xsd:schema xmlns:xsd="http://www.w3.org/2001/XMLSchema" xmlns:xs="http://www.w3.org/2001/XMLSchema" xmlns:p="http://schemas.microsoft.com/office/2006/metadata/properties" xmlns:ns2="08f9dede-4ef5-4acf-b6f1-0994948b98c8" xmlns:ns3="af44b019-50ff-498e-936a-cd850c4e7332" targetNamespace="http://schemas.microsoft.com/office/2006/metadata/properties" ma:root="true" ma:fieldsID="304b003ba2d69cf02e8ae33e6c06815a" ns2:_="" ns3:_="">
    <xsd:import namespace="08f9dede-4ef5-4acf-b6f1-0994948b98c8"/>
    <xsd:import namespace="af44b019-50ff-498e-936a-cd850c4e73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f9dede-4ef5-4acf-b6f1-0994948b98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Afbeeldingtags" ma:readOnly="false" ma:fieldId="{5cf76f15-5ced-4ddc-b409-7134ff3c332f}" ma:taxonomyMulti="true" ma:sspId="cf6ea871-9081-437a-9732-068a9137b74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44b019-50ff-498e-936a-cd850c4e7332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d17a1f84-57aa-4218-b1b9-499f1cf8fe27}" ma:internalName="TaxCatchAll" ma:showField="CatchAllData" ma:web="af44b019-50ff-498e-936a-cd850c4e73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D4F545-C95E-494F-83B1-4D34F5F5BFFF}">
  <ds:schemaRefs>
    <ds:schemaRef ds:uri="http://schemas.microsoft.com/office/2006/metadata/properties"/>
    <ds:schemaRef ds:uri="http://schemas.microsoft.com/office/infopath/2007/PartnerControls"/>
    <ds:schemaRef ds:uri="af44b019-50ff-498e-936a-cd850c4e7332"/>
    <ds:schemaRef ds:uri="08f9dede-4ef5-4acf-b6f1-0994948b98c8"/>
  </ds:schemaRefs>
</ds:datastoreItem>
</file>

<file path=customXml/itemProps2.xml><?xml version="1.0" encoding="utf-8"?>
<ds:datastoreItem xmlns:ds="http://schemas.openxmlformats.org/officeDocument/2006/customXml" ds:itemID="{B4D56CAA-073A-4628-B07D-CB141C0121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f9dede-4ef5-4acf-b6f1-0994948b98c8"/>
    <ds:schemaRef ds:uri="af44b019-50ff-498e-936a-cd850c4e73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B9065EC-8AB0-4346-8D86-E76F2645EB3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219</TotalTime>
  <Words>187</Words>
  <Application>Microsoft Macintosh PowerPoint</Application>
  <PresentationFormat>Breedbeeld</PresentationFormat>
  <Paragraphs>36</Paragraphs>
  <Slides>20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6" baseType="lpstr">
      <vt:lpstr>Calibri</vt:lpstr>
      <vt:lpstr>Calibri Light</vt:lpstr>
      <vt:lpstr>Open Sans</vt:lpstr>
      <vt:lpstr>Söhne</vt:lpstr>
      <vt:lpstr>Wingdings</vt:lpstr>
      <vt:lpstr>Retrospect</vt:lpstr>
      <vt:lpstr>AI-Powered Bridge</vt:lpstr>
      <vt:lpstr>Collaboration</vt:lpstr>
      <vt:lpstr>Architectural Vision (by ChatGPT)</vt:lpstr>
      <vt:lpstr>Design Variations by Dall-e 2</vt:lpstr>
      <vt:lpstr>Chat GPT Code</vt:lpstr>
      <vt:lpstr>Chat GPT Code</vt:lpstr>
      <vt:lpstr>Chat GPT Code</vt:lpstr>
      <vt:lpstr>Chat GPT Code</vt:lpstr>
      <vt:lpstr>Chat GPT Code- Final product:</vt:lpstr>
      <vt:lpstr>General Requirements: Height &amp; Inclination</vt:lpstr>
      <vt:lpstr>Design</vt:lpstr>
      <vt:lpstr>Karamba</vt:lpstr>
      <vt:lpstr>Parameters</vt:lpstr>
      <vt:lpstr>Karamba</vt:lpstr>
      <vt:lpstr>Sustainability (MKI)</vt:lpstr>
      <vt:lpstr>Opossum</vt:lpstr>
      <vt:lpstr>Buildability &amp; Transport</vt:lpstr>
      <vt:lpstr>Design details</vt:lpstr>
      <vt:lpstr>Design details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Amy Sterrenberg | ZJA.NL</dc:creator>
  <cp:lastModifiedBy>Arend Dolsma</cp:lastModifiedBy>
  <cp:revision>3</cp:revision>
  <dcterms:created xsi:type="dcterms:W3CDTF">2023-10-02T16:06:36Z</dcterms:created>
  <dcterms:modified xsi:type="dcterms:W3CDTF">2023-10-10T17:34:41Z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0x010100E6850A413D6D5B4EAE9878020F158187</vt:lpwstr>
  </property>
</Properties>
</file>