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0" r:id="rId5"/>
    <p:sldId id="269" r:id="rId6"/>
    <p:sldId id="266" r:id="rId7"/>
    <p:sldId id="267" r:id="rId8"/>
    <p:sldId id="264" r:id="rId9"/>
    <p:sldId id="261" r:id="rId10"/>
    <p:sldId id="275" r:id="rId11"/>
    <p:sldId id="271" r:id="rId12"/>
    <p:sldId id="274" r:id="rId13"/>
    <p:sldId id="27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ED214-0DA8-494B-B5C5-F7AFA3D66511}" v="162" vWet="164" dt="2023-10-03T12:32:48.206"/>
    <p1510:client id="{1EDBF380-DA5E-4A58-AFEF-116207BBCFCE}" v="3" dt="2023-10-03T11:35:04.674"/>
    <p1510:client id="{2D574ED2-5923-4237-9FE4-3714BED04CF5}" v="835" dt="2023-10-03T12:31:14.895"/>
    <p1510:client id="{3C1A4A40-3A2B-4382-8448-6B7F8CCAE4FD}" v="132" dt="2023-10-03T12:33:10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D448A-0C00-4AD5-874A-9EBCD9F35166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103D5D8-2767-4D94-8399-28786DF9326A}">
      <dgm:prSet phldrT="[Text]"/>
      <dgm:spPr/>
      <dgm:t>
        <a:bodyPr/>
        <a:lstStyle/>
        <a:p>
          <a:r>
            <a:rPr lang="en-GB"/>
            <a:t>Setting parameters</a:t>
          </a:r>
        </a:p>
      </dgm:t>
    </dgm:pt>
    <dgm:pt modelId="{1EC06D8F-46BA-488E-A06B-6399CD840643}" type="parTrans" cxnId="{56E04D91-8CFA-4F3F-9C0A-BEE6DF59DBF8}">
      <dgm:prSet/>
      <dgm:spPr/>
      <dgm:t>
        <a:bodyPr/>
        <a:lstStyle/>
        <a:p>
          <a:endParaRPr lang="en-GB"/>
        </a:p>
      </dgm:t>
    </dgm:pt>
    <dgm:pt modelId="{6E9184B4-F076-4ABC-8105-CF15927FDD4F}" type="sibTrans" cxnId="{56E04D91-8CFA-4F3F-9C0A-BEE6DF59DBF8}">
      <dgm:prSet/>
      <dgm:spPr/>
      <dgm:t>
        <a:bodyPr/>
        <a:lstStyle/>
        <a:p>
          <a:endParaRPr lang="en-GB"/>
        </a:p>
      </dgm:t>
    </dgm:pt>
    <dgm:pt modelId="{C8A9FA6D-37C8-4121-9BCB-7717A86E6942}">
      <dgm:prSet phldrT="[Text]"/>
      <dgm:spPr/>
      <dgm:t>
        <a:bodyPr/>
        <a:lstStyle/>
        <a:p>
          <a:r>
            <a:rPr lang="en-GB"/>
            <a:t>Define path</a:t>
          </a:r>
        </a:p>
      </dgm:t>
    </dgm:pt>
    <dgm:pt modelId="{832AEF3B-6027-4467-9181-657E3B23F00D}" type="parTrans" cxnId="{8F5FD49E-AD2C-469A-8598-5DCF958C04F4}">
      <dgm:prSet/>
      <dgm:spPr/>
      <dgm:t>
        <a:bodyPr/>
        <a:lstStyle/>
        <a:p>
          <a:endParaRPr lang="en-GB"/>
        </a:p>
      </dgm:t>
    </dgm:pt>
    <dgm:pt modelId="{BC3F1C20-8731-4740-B6D0-D79E57BB133F}" type="sibTrans" cxnId="{8F5FD49E-AD2C-469A-8598-5DCF958C04F4}">
      <dgm:prSet/>
      <dgm:spPr/>
      <dgm:t>
        <a:bodyPr/>
        <a:lstStyle/>
        <a:p>
          <a:endParaRPr lang="en-GB"/>
        </a:p>
      </dgm:t>
    </dgm:pt>
    <dgm:pt modelId="{3733A764-FF28-49D5-9936-B386E68171DA}">
      <dgm:prSet phldrT="[Text]"/>
      <dgm:spPr/>
      <dgm:t>
        <a:bodyPr/>
        <a:lstStyle/>
        <a:p>
          <a:r>
            <a:rPr lang="en-GB"/>
            <a:t>Optimize path to boundary conditions</a:t>
          </a:r>
        </a:p>
      </dgm:t>
    </dgm:pt>
    <dgm:pt modelId="{848B0A85-E20F-4E7B-B969-73FE39A160E0}" type="parTrans" cxnId="{C168C5D2-E9D3-41CC-A0AD-966CFB2B3D9E}">
      <dgm:prSet/>
      <dgm:spPr/>
      <dgm:t>
        <a:bodyPr/>
        <a:lstStyle/>
        <a:p>
          <a:endParaRPr lang="en-GB"/>
        </a:p>
      </dgm:t>
    </dgm:pt>
    <dgm:pt modelId="{1F9317D1-2CF1-410D-B751-38DBA2223B4A}" type="sibTrans" cxnId="{C168C5D2-E9D3-41CC-A0AD-966CFB2B3D9E}">
      <dgm:prSet/>
      <dgm:spPr/>
      <dgm:t>
        <a:bodyPr/>
        <a:lstStyle/>
        <a:p>
          <a:endParaRPr lang="en-GB"/>
        </a:p>
      </dgm:t>
    </dgm:pt>
    <dgm:pt modelId="{997EEA2C-C980-4114-A79B-61C74B364896}">
      <dgm:prSet phldrT="[Text]"/>
      <dgm:spPr/>
      <dgm:t>
        <a:bodyPr/>
        <a:lstStyle/>
        <a:p>
          <a:r>
            <a:rPr lang="en-GB"/>
            <a:t>Set up structural model</a:t>
          </a:r>
        </a:p>
      </dgm:t>
    </dgm:pt>
    <dgm:pt modelId="{547E34EB-0933-47BE-A222-AFBA6E107139}" type="parTrans" cxnId="{7400683E-A17F-4DFA-949D-0E4ACA6B3E1D}">
      <dgm:prSet/>
      <dgm:spPr/>
      <dgm:t>
        <a:bodyPr/>
        <a:lstStyle/>
        <a:p>
          <a:endParaRPr lang="en-GB"/>
        </a:p>
      </dgm:t>
    </dgm:pt>
    <dgm:pt modelId="{9C26DA0C-5E0F-4F4F-ABB1-8F4F80F47EA4}" type="sibTrans" cxnId="{7400683E-A17F-4DFA-949D-0E4ACA6B3E1D}">
      <dgm:prSet/>
      <dgm:spPr/>
      <dgm:t>
        <a:bodyPr/>
        <a:lstStyle/>
        <a:p>
          <a:endParaRPr lang="en-GB"/>
        </a:p>
      </dgm:t>
    </dgm:pt>
    <dgm:pt modelId="{58896408-7CE6-46A6-924C-AA84F4790C5B}">
      <dgm:prSet phldrT="[Text]"/>
      <dgm:spPr/>
      <dgm:t>
        <a:bodyPr/>
        <a:lstStyle/>
        <a:p>
          <a:r>
            <a:rPr lang="en-GB"/>
            <a:t>Implement path into model</a:t>
          </a:r>
        </a:p>
      </dgm:t>
    </dgm:pt>
    <dgm:pt modelId="{8A6F6478-BE89-4A56-89E6-9DC7C21AF94D}" type="parTrans" cxnId="{AEB28655-1ED4-44E6-88B9-13FA4C8115A4}">
      <dgm:prSet/>
      <dgm:spPr/>
      <dgm:t>
        <a:bodyPr/>
        <a:lstStyle/>
        <a:p>
          <a:endParaRPr lang="en-GB"/>
        </a:p>
      </dgm:t>
    </dgm:pt>
    <dgm:pt modelId="{9ACE32BB-F3DD-4A3C-84C8-91F80155F482}" type="sibTrans" cxnId="{AEB28655-1ED4-44E6-88B9-13FA4C8115A4}">
      <dgm:prSet/>
      <dgm:spPr/>
      <dgm:t>
        <a:bodyPr/>
        <a:lstStyle/>
        <a:p>
          <a:endParaRPr lang="en-GB"/>
        </a:p>
      </dgm:t>
    </dgm:pt>
    <dgm:pt modelId="{79287801-4ACD-429D-AADB-AE15F628534E}">
      <dgm:prSet phldrT="[Text]"/>
      <dgm:spPr/>
      <dgm:t>
        <a:bodyPr/>
        <a:lstStyle/>
        <a:p>
          <a:r>
            <a:rPr lang="en-GB"/>
            <a:t>Run optimizer based on structural performance</a:t>
          </a:r>
        </a:p>
      </dgm:t>
    </dgm:pt>
    <dgm:pt modelId="{44D2497F-00AE-4B1A-A121-D2C0220EFD28}" type="parTrans" cxnId="{8200421D-7159-4C6F-94F2-940DAA1569A2}">
      <dgm:prSet/>
      <dgm:spPr/>
      <dgm:t>
        <a:bodyPr/>
        <a:lstStyle/>
        <a:p>
          <a:endParaRPr lang="en-GB"/>
        </a:p>
      </dgm:t>
    </dgm:pt>
    <dgm:pt modelId="{A557AA3D-B1CC-4117-B334-6A80274FE975}" type="sibTrans" cxnId="{8200421D-7159-4C6F-94F2-940DAA1569A2}">
      <dgm:prSet/>
      <dgm:spPr/>
      <dgm:t>
        <a:bodyPr/>
        <a:lstStyle/>
        <a:p>
          <a:endParaRPr lang="en-GB"/>
        </a:p>
      </dgm:t>
    </dgm:pt>
    <dgm:pt modelId="{9FF61D67-129E-4F8A-8D9D-F6498ECFA2CC}">
      <dgm:prSet phldrT="[Text]"/>
      <dgm:spPr/>
      <dgm:t>
        <a:bodyPr/>
        <a:lstStyle/>
        <a:p>
          <a:r>
            <a:rPr lang="en-GB"/>
            <a:t>Choose optimal design</a:t>
          </a:r>
        </a:p>
      </dgm:t>
    </dgm:pt>
    <dgm:pt modelId="{A5254D85-5A1F-485C-AB13-A8910978F66C}" type="parTrans" cxnId="{1878EE69-236D-4AEB-BE93-0047348C47A6}">
      <dgm:prSet/>
      <dgm:spPr/>
      <dgm:t>
        <a:bodyPr/>
        <a:lstStyle/>
        <a:p>
          <a:endParaRPr lang="en-GB"/>
        </a:p>
      </dgm:t>
    </dgm:pt>
    <dgm:pt modelId="{5CC01F57-27DA-497D-88B9-6A05F9BAFE39}" type="sibTrans" cxnId="{1878EE69-236D-4AEB-BE93-0047348C47A6}">
      <dgm:prSet/>
      <dgm:spPr/>
      <dgm:t>
        <a:bodyPr/>
        <a:lstStyle/>
        <a:p>
          <a:endParaRPr lang="en-GB"/>
        </a:p>
      </dgm:t>
    </dgm:pt>
    <dgm:pt modelId="{7373E69E-6AA1-4A59-AF66-DACD56BD97DF}" type="pres">
      <dgm:prSet presAssocID="{3D9D448A-0C00-4AD5-874A-9EBCD9F35166}" presName="Name0" presStyleCnt="0">
        <dgm:presLayoutVars>
          <dgm:dir/>
          <dgm:resizeHandles/>
        </dgm:presLayoutVars>
      </dgm:prSet>
      <dgm:spPr/>
    </dgm:pt>
    <dgm:pt modelId="{7322FBBD-4EE0-482C-BEF5-621B362390C1}" type="pres">
      <dgm:prSet presAssocID="{D103D5D8-2767-4D94-8399-28786DF9326A}" presName="compNode" presStyleCnt="0"/>
      <dgm:spPr/>
    </dgm:pt>
    <dgm:pt modelId="{BD1649C2-E0C9-4EB2-AC92-9EB3190F3A1C}" type="pres">
      <dgm:prSet presAssocID="{D103D5D8-2767-4D94-8399-28786DF9326A}" presName="dummyConnPt" presStyleCnt="0"/>
      <dgm:spPr/>
    </dgm:pt>
    <dgm:pt modelId="{478D52B9-019B-430E-99A7-E14D37765FB9}" type="pres">
      <dgm:prSet presAssocID="{D103D5D8-2767-4D94-8399-28786DF9326A}" presName="node" presStyleLbl="node1" presStyleIdx="0" presStyleCnt="7">
        <dgm:presLayoutVars>
          <dgm:bulletEnabled val="1"/>
        </dgm:presLayoutVars>
      </dgm:prSet>
      <dgm:spPr/>
    </dgm:pt>
    <dgm:pt modelId="{ED7AFEA9-5F21-4C32-AFCD-8F1E3FFCAD4D}" type="pres">
      <dgm:prSet presAssocID="{6E9184B4-F076-4ABC-8105-CF15927FDD4F}" presName="sibTrans" presStyleLbl="bgSibTrans2D1" presStyleIdx="0" presStyleCnt="6"/>
      <dgm:spPr/>
    </dgm:pt>
    <dgm:pt modelId="{C6174CA5-8AC3-4483-9BAA-912E6F28A961}" type="pres">
      <dgm:prSet presAssocID="{C8A9FA6D-37C8-4121-9BCB-7717A86E6942}" presName="compNode" presStyleCnt="0"/>
      <dgm:spPr/>
    </dgm:pt>
    <dgm:pt modelId="{B1A87B3D-FE6B-483B-9D55-38F926F2F3C8}" type="pres">
      <dgm:prSet presAssocID="{C8A9FA6D-37C8-4121-9BCB-7717A86E6942}" presName="dummyConnPt" presStyleCnt="0"/>
      <dgm:spPr/>
    </dgm:pt>
    <dgm:pt modelId="{3684E1E6-A479-4161-806B-68914F119E74}" type="pres">
      <dgm:prSet presAssocID="{C8A9FA6D-37C8-4121-9BCB-7717A86E6942}" presName="node" presStyleLbl="node1" presStyleIdx="1" presStyleCnt="7">
        <dgm:presLayoutVars>
          <dgm:bulletEnabled val="1"/>
        </dgm:presLayoutVars>
      </dgm:prSet>
      <dgm:spPr/>
    </dgm:pt>
    <dgm:pt modelId="{CF48C338-5A4E-46F5-9A56-ABE177386630}" type="pres">
      <dgm:prSet presAssocID="{BC3F1C20-8731-4740-B6D0-D79E57BB133F}" presName="sibTrans" presStyleLbl="bgSibTrans2D1" presStyleIdx="1" presStyleCnt="6"/>
      <dgm:spPr/>
    </dgm:pt>
    <dgm:pt modelId="{6A9ABAA1-1F27-4D85-AB59-D622C759BBDF}" type="pres">
      <dgm:prSet presAssocID="{3733A764-FF28-49D5-9936-B386E68171DA}" presName="compNode" presStyleCnt="0"/>
      <dgm:spPr/>
    </dgm:pt>
    <dgm:pt modelId="{7DC9265C-8617-4992-82A6-B0679B8C17AE}" type="pres">
      <dgm:prSet presAssocID="{3733A764-FF28-49D5-9936-B386E68171DA}" presName="dummyConnPt" presStyleCnt="0"/>
      <dgm:spPr/>
    </dgm:pt>
    <dgm:pt modelId="{8D050140-67F8-4A31-98CD-727E377E2573}" type="pres">
      <dgm:prSet presAssocID="{3733A764-FF28-49D5-9936-B386E68171DA}" presName="node" presStyleLbl="node1" presStyleIdx="2" presStyleCnt="7">
        <dgm:presLayoutVars>
          <dgm:bulletEnabled val="1"/>
        </dgm:presLayoutVars>
      </dgm:prSet>
      <dgm:spPr/>
    </dgm:pt>
    <dgm:pt modelId="{E1307C7A-24FF-4BF7-8C2A-86AD917ACAEA}" type="pres">
      <dgm:prSet presAssocID="{1F9317D1-2CF1-410D-B751-38DBA2223B4A}" presName="sibTrans" presStyleLbl="bgSibTrans2D1" presStyleIdx="2" presStyleCnt="6"/>
      <dgm:spPr/>
    </dgm:pt>
    <dgm:pt modelId="{7CD1A7FC-D07B-4C7D-A0EE-D28CA046313E}" type="pres">
      <dgm:prSet presAssocID="{997EEA2C-C980-4114-A79B-61C74B364896}" presName="compNode" presStyleCnt="0"/>
      <dgm:spPr/>
    </dgm:pt>
    <dgm:pt modelId="{333D88C5-9008-42D2-9609-951F161FB027}" type="pres">
      <dgm:prSet presAssocID="{997EEA2C-C980-4114-A79B-61C74B364896}" presName="dummyConnPt" presStyleCnt="0"/>
      <dgm:spPr/>
    </dgm:pt>
    <dgm:pt modelId="{5F787EA4-3C35-42D4-A830-91138DD78F70}" type="pres">
      <dgm:prSet presAssocID="{997EEA2C-C980-4114-A79B-61C74B364896}" presName="node" presStyleLbl="node1" presStyleIdx="3" presStyleCnt="7">
        <dgm:presLayoutVars>
          <dgm:bulletEnabled val="1"/>
        </dgm:presLayoutVars>
      </dgm:prSet>
      <dgm:spPr/>
    </dgm:pt>
    <dgm:pt modelId="{3A59D725-36D8-46F1-BDBE-95A00E4F6048}" type="pres">
      <dgm:prSet presAssocID="{9C26DA0C-5E0F-4F4F-ABB1-8F4F80F47EA4}" presName="sibTrans" presStyleLbl="bgSibTrans2D1" presStyleIdx="3" presStyleCnt="6"/>
      <dgm:spPr/>
    </dgm:pt>
    <dgm:pt modelId="{699768BC-789E-42AD-B0EF-6390BCB1C435}" type="pres">
      <dgm:prSet presAssocID="{58896408-7CE6-46A6-924C-AA84F4790C5B}" presName="compNode" presStyleCnt="0"/>
      <dgm:spPr/>
    </dgm:pt>
    <dgm:pt modelId="{6A041D2A-9E0E-4ABF-B78A-47D66E61A44A}" type="pres">
      <dgm:prSet presAssocID="{58896408-7CE6-46A6-924C-AA84F4790C5B}" presName="dummyConnPt" presStyleCnt="0"/>
      <dgm:spPr/>
    </dgm:pt>
    <dgm:pt modelId="{6E383127-54C2-4C78-85CE-E84B9E19728D}" type="pres">
      <dgm:prSet presAssocID="{58896408-7CE6-46A6-924C-AA84F4790C5B}" presName="node" presStyleLbl="node1" presStyleIdx="4" presStyleCnt="7" custLinFactNeighborY="-63150">
        <dgm:presLayoutVars>
          <dgm:bulletEnabled val="1"/>
        </dgm:presLayoutVars>
      </dgm:prSet>
      <dgm:spPr/>
    </dgm:pt>
    <dgm:pt modelId="{1530E53F-D8EE-41B5-BEFA-435406303B36}" type="pres">
      <dgm:prSet presAssocID="{9ACE32BB-F3DD-4A3C-84C8-91F80155F482}" presName="sibTrans" presStyleLbl="bgSibTrans2D1" presStyleIdx="4" presStyleCnt="6"/>
      <dgm:spPr/>
    </dgm:pt>
    <dgm:pt modelId="{C1CA7913-26EB-42B7-B493-2BD9DE3896FE}" type="pres">
      <dgm:prSet presAssocID="{79287801-4ACD-429D-AADB-AE15F628534E}" presName="compNode" presStyleCnt="0"/>
      <dgm:spPr/>
    </dgm:pt>
    <dgm:pt modelId="{A4463120-719E-4402-9173-BDEB9E7F7766}" type="pres">
      <dgm:prSet presAssocID="{79287801-4ACD-429D-AADB-AE15F628534E}" presName="dummyConnPt" presStyleCnt="0"/>
      <dgm:spPr/>
    </dgm:pt>
    <dgm:pt modelId="{C1C856D9-3788-445F-A6FB-4531781422C9}" type="pres">
      <dgm:prSet presAssocID="{79287801-4ACD-429D-AADB-AE15F628534E}" presName="node" presStyleLbl="node1" presStyleIdx="5" presStyleCnt="7" custLinFactX="31994" custLinFactNeighborX="100000" custLinFactNeighborY="59787">
        <dgm:presLayoutVars>
          <dgm:bulletEnabled val="1"/>
        </dgm:presLayoutVars>
      </dgm:prSet>
      <dgm:spPr/>
    </dgm:pt>
    <dgm:pt modelId="{8D7D8622-7B01-424D-90DC-901B95713E28}" type="pres">
      <dgm:prSet presAssocID="{A557AA3D-B1CC-4117-B334-6A80274FE975}" presName="sibTrans" presStyleLbl="bgSibTrans2D1" presStyleIdx="5" presStyleCnt="6"/>
      <dgm:spPr/>
    </dgm:pt>
    <dgm:pt modelId="{9458A4D4-2559-43D3-AB27-11E042A42971}" type="pres">
      <dgm:prSet presAssocID="{9FF61D67-129E-4F8A-8D9D-F6498ECFA2CC}" presName="compNode" presStyleCnt="0"/>
      <dgm:spPr/>
    </dgm:pt>
    <dgm:pt modelId="{97503FD8-7F3A-498F-B0BF-4C3CA1A03986}" type="pres">
      <dgm:prSet presAssocID="{9FF61D67-129E-4F8A-8D9D-F6498ECFA2CC}" presName="dummyConnPt" presStyleCnt="0"/>
      <dgm:spPr/>
    </dgm:pt>
    <dgm:pt modelId="{402A1EFC-075C-4778-870C-802E04207985}" type="pres">
      <dgm:prSet presAssocID="{9FF61D67-129E-4F8A-8D9D-F6498ECFA2CC}" presName="node" presStyleLbl="node1" presStyleIdx="6" presStyleCnt="7" custLinFactY="100000" custLinFactNeighborX="-1238" custLinFactNeighborY="150240">
        <dgm:presLayoutVars>
          <dgm:bulletEnabled val="1"/>
        </dgm:presLayoutVars>
      </dgm:prSet>
      <dgm:spPr/>
    </dgm:pt>
  </dgm:ptLst>
  <dgm:cxnLst>
    <dgm:cxn modelId="{EF28C704-FC6B-4083-9D0E-F02463F4B44A}" type="presOf" srcId="{3733A764-FF28-49D5-9936-B386E68171DA}" destId="{8D050140-67F8-4A31-98CD-727E377E2573}" srcOrd="0" destOrd="0" presId="urn:microsoft.com/office/officeart/2005/8/layout/bProcess4"/>
    <dgm:cxn modelId="{C59D020F-5484-48A9-A9D5-EF0BC03BA5CA}" type="presOf" srcId="{997EEA2C-C980-4114-A79B-61C74B364896}" destId="{5F787EA4-3C35-42D4-A830-91138DD78F70}" srcOrd="0" destOrd="0" presId="urn:microsoft.com/office/officeart/2005/8/layout/bProcess4"/>
    <dgm:cxn modelId="{8200421D-7159-4C6F-94F2-940DAA1569A2}" srcId="{3D9D448A-0C00-4AD5-874A-9EBCD9F35166}" destId="{79287801-4ACD-429D-AADB-AE15F628534E}" srcOrd="5" destOrd="0" parTransId="{44D2497F-00AE-4B1A-A121-D2C0220EFD28}" sibTransId="{A557AA3D-B1CC-4117-B334-6A80274FE975}"/>
    <dgm:cxn modelId="{E4475D21-339E-4C7B-A9D1-ED416D809816}" type="presOf" srcId="{3D9D448A-0C00-4AD5-874A-9EBCD9F35166}" destId="{7373E69E-6AA1-4A59-AF66-DACD56BD97DF}" srcOrd="0" destOrd="0" presId="urn:microsoft.com/office/officeart/2005/8/layout/bProcess4"/>
    <dgm:cxn modelId="{7400683E-A17F-4DFA-949D-0E4ACA6B3E1D}" srcId="{3D9D448A-0C00-4AD5-874A-9EBCD9F35166}" destId="{997EEA2C-C980-4114-A79B-61C74B364896}" srcOrd="3" destOrd="0" parTransId="{547E34EB-0933-47BE-A222-AFBA6E107139}" sibTransId="{9C26DA0C-5E0F-4F4F-ABB1-8F4F80F47EA4}"/>
    <dgm:cxn modelId="{AEB28655-1ED4-44E6-88B9-13FA4C8115A4}" srcId="{3D9D448A-0C00-4AD5-874A-9EBCD9F35166}" destId="{58896408-7CE6-46A6-924C-AA84F4790C5B}" srcOrd="4" destOrd="0" parTransId="{8A6F6478-BE89-4A56-89E6-9DC7C21AF94D}" sibTransId="{9ACE32BB-F3DD-4A3C-84C8-91F80155F482}"/>
    <dgm:cxn modelId="{1878EE69-236D-4AEB-BE93-0047348C47A6}" srcId="{3D9D448A-0C00-4AD5-874A-9EBCD9F35166}" destId="{9FF61D67-129E-4F8A-8D9D-F6498ECFA2CC}" srcOrd="6" destOrd="0" parTransId="{A5254D85-5A1F-485C-AB13-A8910978F66C}" sibTransId="{5CC01F57-27DA-497D-88B9-6A05F9BAFE39}"/>
    <dgm:cxn modelId="{30EEA76C-F2C5-4EF1-83C1-F03250D4808F}" type="presOf" srcId="{1F9317D1-2CF1-410D-B751-38DBA2223B4A}" destId="{E1307C7A-24FF-4BF7-8C2A-86AD917ACAEA}" srcOrd="0" destOrd="0" presId="urn:microsoft.com/office/officeart/2005/8/layout/bProcess4"/>
    <dgm:cxn modelId="{15E6AA6D-2C3B-495B-9202-824D9F1263BD}" type="presOf" srcId="{58896408-7CE6-46A6-924C-AA84F4790C5B}" destId="{6E383127-54C2-4C78-85CE-E84B9E19728D}" srcOrd="0" destOrd="0" presId="urn:microsoft.com/office/officeart/2005/8/layout/bProcess4"/>
    <dgm:cxn modelId="{A4198C71-BCEB-4CEA-8E98-984EB29A4CD1}" type="presOf" srcId="{D103D5D8-2767-4D94-8399-28786DF9326A}" destId="{478D52B9-019B-430E-99A7-E14D37765FB9}" srcOrd="0" destOrd="0" presId="urn:microsoft.com/office/officeart/2005/8/layout/bProcess4"/>
    <dgm:cxn modelId="{56E04D91-8CFA-4F3F-9C0A-BEE6DF59DBF8}" srcId="{3D9D448A-0C00-4AD5-874A-9EBCD9F35166}" destId="{D103D5D8-2767-4D94-8399-28786DF9326A}" srcOrd="0" destOrd="0" parTransId="{1EC06D8F-46BA-488E-A06B-6399CD840643}" sibTransId="{6E9184B4-F076-4ABC-8105-CF15927FDD4F}"/>
    <dgm:cxn modelId="{CFCCBD94-3A4C-49C8-BA2A-39AF42026070}" type="presOf" srcId="{79287801-4ACD-429D-AADB-AE15F628534E}" destId="{C1C856D9-3788-445F-A6FB-4531781422C9}" srcOrd="0" destOrd="0" presId="urn:microsoft.com/office/officeart/2005/8/layout/bProcess4"/>
    <dgm:cxn modelId="{3FEAFC94-7C04-41E1-835F-6548FDB17519}" type="presOf" srcId="{9FF61D67-129E-4F8A-8D9D-F6498ECFA2CC}" destId="{402A1EFC-075C-4778-870C-802E04207985}" srcOrd="0" destOrd="0" presId="urn:microsoft.com/office/officeart/2005/8/layout/bProcess4"/>
    <dgm:cxn modelId="{34D33D98-DC1B-4B79-AC34-5014F2B83243}" type="presOf" srcId="{A557AA3D-B1CC-4117-B334-6A80274FE975}" destId="{8D7D8622-7B01-424D-90DC-901B95713E28}" srcOrd="0" destOrd="0" presId="urn:microsoft.com/office/officeart/2005/8/layout/bProcess4"/>
    <dgm:cxn modelId="{2E21FE9C-F80C-4C2F-A6E5-1EC2B6865164}" type="presOf" srcId="{9C26DA0C-5E0F-4F4F-ABB1-8F4F80F47EA4}" destId="{3A59D725-36D8-46F1-BDBE-95A00E4F6048}" srcOrd="0" destOrd="0" presId="urn:microsoft.com/office/officeart/2005/8/layout/bProcess4"/>
    <dgm:cxn modelId="{8F5FD49E-AD2C-469A-8598-5DCF958C04F4}" srcId="{3D9D448A-0C00-4AD5-874A-9EBCD9F35166}" destId="{C8A9FA6D-37C8-4121-9BCB-7717A86E6942}" srcOrd="1" destOrd="0" parTransId="{832AEF3B-6027-4467-9181-657E3B23F00D}" sibTransId="{BC3F1C20-8731-4740-B6D0-D79E57BB133F}"/>
    <dgm:cxn modelId="{3151E6BB-8D4A-418E-9602-4E2B545649A9}" type="presOf" srcId="{C8A9FA6D-37C8-4121-9BCB-7717A86E6942}" destId="{3684E1E6-A479-4161-806B-68914F119E74}" srcOrd="0" destOrd="0" presId="urn:microsoft.com/office/officeart/2005/8/layout/bProcess4"/>
    <dgm:cxn modelId="{C168C5D2-E9D3-41CC-A0AD-966CFB2B3D9E}" srcId="{3D9D448A-0C00-4AD5-874A-9EBCD9F35166}" destId="{3733A764-FF28-49D5-9936-B386E68171DA}" srcOrd="2" destOrd="0" parTransId="{848B0A85-E20F-4E7B-B969-73FE39A160E0}" sibTransId="{1F9317D1-2CF1-410D-B751-38DBA2223B4A}"/>
    <dgm:cxn modelId="{6AA70CDD-450C-449D-8FDA-6BE7B9BFB029}" type="presOf" srcId="{BC3F1C20-8731-4740-B6D0-D79E57BB133F}" destId="{CF48C338-5A4E-46F5-9A56-ABE177386630}" srcOrd="0" destOrd="0" presId="urn:microsoft.com/office/officeart/2005/8/layout/bProcess4"/>
    <dgm:cxn modelId="{7AAABEF6-D52C-4F0B-99B5-B0BE1ED1BB9B}" type="presOf" srcId="{6E9184B4-F076-4ABC-8105-CF15927FDD4F}" destId="{ED7AFEA9-5F21-4C32-AFCD-8F1E3FFCAD4D}" srcOrd="0" destOrd="0" presId="urn:microsoft.com/office/officeart/2005/8/layout/bProcess4"/>
    <dgm:cxn modelId="{030604FF-4708-4A1C-85F0-568B53D67537}" type="presOf" srcId="{9ACE32BB-F3DD-4A3C-84C8-91F80155F482}" destId="{1530E53F-D8EE-41B5-BEFA-435406303B36}" srcOrd="0" destOrd="0" presId="urn:microsoft.com/office/officeart/2005/8/layout/bProcess4"/>
    <dgm:cxn modelId="{290DE901-CE2D-428C-BF29-F2B358CFAB78}" type="presParOf" srcId="{7373E69E-6AA1-4A59-AF66-DACD56BD97DF}" destId="{7322FBBD-4EE0-482C-BEF5-621B362390C1}" srcOrd="0" destOrd="0" presId="urn:microsoft.com/office/officeart/2005/8/layout/bProcess4"/>
    <dgm:cxn modelId="{F07C4B5A-FFCD-477C-A7DA-139284836D18}" type="presParOf" srcId="{7322FBBD-4EE0-482C-BEF5-621B362390C1}" destId="{BD1649C2-E0C9-4EB2-AC92-9EB3190F3A1C}" srcOrd="0" destOrd="0" presId="urn:microsoft.com/office/officeart/2005/8/layout/bProcess4"/>
    <dgm:cxn modelId="{4410D615-31D8-4D5C-8B70-2313AC4B7070}" type="presParOf" srcId="{7322FBBD-4EE0-482C-BEF5-621B362390C1}" destId="{478D52B9-019B-430E-99A7-E14D37765FB9}" srcOrd="1" destOrd="0" presId="urn:microsoft.com/office/officeart/2005/8/layout/bProcess4"/>
    <dgm:cxn modelId="{38B18AA5-A2ED-4CD0-BE4E-A385A926FCCD}" type="presParOf" srcId="{7373E69E-6AA1-4A59-AF66-DACD56BD97DF}" destId="{ED7AFEA9-5F21-4C32-AFCD-8F1E3FFCAD4D}" srcOrd="1" destOrd="0" presId="urn:microsoft.com/office/officeart/2005/8/layout/bProcess4"/>
    <dgm:cxn modelId="{A78F2906-8B23-4977-B470-EE6F801D5040}" type="presParOf" srcId="{7373E69E-6AA1-4A59-AF66-DACD56BD97DF}" destId="{C6174CA5-8AC3-4483-9BAA-912E6F28A961}" srcOrd="2" destOrd="0" presId="urn:microsoft.com/office/officeart/2005/8/layout/bProcess4"/>
    <dgm:cxn modelId="{38845352-921D-4E0D-8205-E69E814729A2}" type="presParOf" srcId="{C6174CA5-8AC3-4483-9BAA-912E6F28A961}" destId="{B1A87B3D-FE6B-483B-9D55-38F926F2F3C8}" srcOrd="0" destOrd="0" presId="urn:microsoft.com/office/officeart/2005/8/layout/bProcess4"/>
    <dgm:cxn modelId="{FD6E1229-D07E-4E45-93C5-CDD97CAF49C6}" type="presParOf" srcId="{C6174CA5-8AC3-4483-9BAA-912E6F28A961}" destId="{3684E1E6-A479-4161-806B-68914F119E74}" srcOrd="1" destOrd="0" presId="urn:microsoft.com/office/officeart/2005/8/layout/bProcess4"/>
    <dgm:cxn modelId="{F78F3B22-0F57-4424-8976-1DF63609081E}" type="presParOf" srcId="{7373E69E-6AA1-4A59-AF66-DACD56BD97DF}" destId="{CF48C338-5A4E-46F5-9A56-ABE177386630}" srcOrd="3" destOrd="0" presId="urn:microsoft.com/office/officeart/2005/8/layout/bProcess4"/>
    <dgm:cxn modelId="{E8300A8F-EA38-41FE-AE9E-13213B942EDD}" type="presParOf" srcId="{7373E69E-6AA1-4A59-AF66-DACD56BD97DF}" destId="{6A9ABAA1-1F27-4D85-AB59-D622C759BBDF}" srcOrd="4" destOrd="0" presId="urn:microsoft.com/office/officeart/2005/8/layout/bProcess4"/>
    <dgm:cxn modelId="{AED6AEA8-C545-4BC0-8FAA-BEBE431D399E}" type="presParOf" srcId="{6A9ABAA1-1F27-4D85-AB59-D622C759BBDF}" destId="{7DC9265C-8617-4992-82A6-B0679B8C17AE}" srcOrd="0" destOrd="0" presId="urn:microsoft.com/office/officeart/2005/8/layout/bProcess4"/>
    <dgm:cxn modelId="{A2E2A343-B174-4F02-B91C-0C22BAE81258}" type="presParOf" srcId="{6A9ABAA1-1F27-4D85-AB59-D622C759BBDF}" destId="{8D050140-67F8-4A31-98CD-727E377E2573}" srcOrd="1" destOrd="0" presId="urn:microsoft.com/office/officeart/2005/8/layout/bProcess4"/>
    <dgm:cxn modelId="{FD8EF538-8071-43DB-A29C-608F7909FB99}" type="presParOf" srcId="{7373E69E-6AA1-4A59-AF66-DACD56BD97DF}" destId="{E1307C7A-24FF-4BF7-8C2A-86AD917ACAEA}" srcOrd="5" destOrd="0" presId="urn:microsoft.com/office/officeart/2005/8/layout/bProcess4"/>
    <dgm:cxn modelId="{5F4016B4-8CE9-4798-96B2-BFAEBB7C684F}" type="presParOf" srcId="{7373E69E-6AA1-4A59-AF66-DACD56BD97DF}" destId="{7CD1A7FC-D07B-4C7D-A0EE-D28CA046313E}" srcOrd="6" destOrd="0" presId="urn:microsoft.com/office/officeart/2005/8/layout/bProcess4"/>
    <dgm:cxn modelId="{1B4A46BC-BB72-45CA-A228-3C270652C5E6}" type="presParOf" srcId="{7CD1A7FC-D07B-4C7D-A0EE-D28CA046313E}" destId="{333D88C5-9008-42D2-9609-951F161FB027}" srcOrd="0" destOrd="0" presId="urn:microsoft.com/office/officeart/2005/8/layout/bProcess4"/>
    <dgm:cxn modelId="{B2F364E2-B421-4DA8-90C6-6B2CF7C04F9F}" type="presParOf" srcId="{7CD1A7FC-D07B-4C7D-A0EE-D28CA046313E}" destId="{5F787EA4-3C35-42D4-A830-91138DD78F70}" srcOrd="1" destOrd="0" presId="urn:microsoft.com/office/officeart/2005/8/layout/bProcess4"/>
    <dgm:cxn modelId="{337D9E3B-1128-4C2E-8DB8-36163714A5B8}" type="presParOf" srcId="{7373E69E-6AA1-4A59-AF66-DACD56BD97DF}" destId="{3A59D725-36D8-46F1-BDBE-95A00E4F6048}" srcOrd="7" destOrd="0" presId="urn:microsoft.com/office/officeart/2005/8/layout/bProcess4"/>
    <dgm:cxn modelId="{571F5CC0-2DE5-41A4-A835-826424251886}" type="presParOf" srcId="{7373E69E-6AA1-4A59-AF66-DACD56BD97DF}" destId="{699768BC-789E-42AD-B0EF-6390BCB1C435}" srcOrd="8" destOrd="0" presId="urn:microsoft.com/office/officeart/2005/8/layout/bProcess4"/>
    <dgm:cxn modelId="{8AEDD97D-9BA4-4C6E-AE27-08CA6FB3F2CD}" type="presParOf" srcId="{699768BC-789E-42AD-B0EF-6390BCB1C435}" destId="{6A041D2A-9E0E-4ABF-B78A-47D66E61A44A}" srcOrd="0" destOrd="0" presId="urn:microsoft.com/office/officeart/2005/8/layout/bProcess4"/>
    <dgm:cxn modelId="{D1AFF8AC-03BB-4419-BDFD-14C6724BED98}" type="presParOf" srcId="{699768BC-789E-42AD-B0EF-6390BCB1C435}" destId="{6E383127-54C2-4C78-85CE-E84B9E19728D}" srcOrd="1" destOrd="0" presId="urn:microsoft.com/office/officeart/2005/8/layout/bProcess4"/>
    <dgm:cxn modelId="{E6B234B6-7B49-4B82-8A2B-9CA272DC881C}" type="presParOf" srcId="{7373E69E-6AA1-4A59-AF66-DACD56BD97DF}" destId="{1530E53F-D8EE-41B5-BEFA-435406303B36}" srcOrd="9" destOrd="0" presId="urn:microsoft.com/office/officeart/2005/8/layout/bProcess4"/>
    <dgm:cxn modelId="{2CAA243F-0830-4061-9819-4E1371E66C0A}" type="presParOf" srcId="{7373E69E-6AA1-4A59-AF66-DACD56BD97DF}" destId="{C1CA7913-26EB-42B7-B493-2BD9DE3896FE}" srcOrd="10" destOrd="0" presId="urn:microsoft.com/office/officeart/2005/8/layout/bProcess4"/>
    <dgm:cxn modelId="{36FCF143-F43A-487B-AA0C-31EBAA5E1499}" type="presParOf" srcId="{C1CA7913-26EB-42B7-B493-2BD9DE3896FE}" destId="{A4463120-719E-4402-9173-BDEB9E7F7766}" srcOrd="0" destOrd="0" presId="urn:microsoft.com/office/officeart/2005/8/layout/bProcess4"/>
    <dgm:cxn modelId="{A630F122-A9E0-460B-BD6D-5F7BADBACA86}" type="presParOf" srcId="{C1CA7913-26EB-42B7-B493-2BD9DE3896FE}" destId="{C1C856D9-3788-445F-A6FB-4531781422C9}" srcOrd="1" destOrd="0" presId="urn:microsoft.com/office/officeart/2005/8/layout/bProcess4"/>
    <dgm:cxn modelId="{89374AAB-E6E7-49DC-9F79-EA284510CD6E}" type="presParOf" srcId="{7373E69E-6AA1-4A59-AF66-DACD56BD97DF}" destId="{8D7D8622-7B01-424D-90DC-901B95713E28}" srcOrd="11" destOrd="0" presId="urn:microsoft.com/office/officeart/2005/8/layout/bProcess4"/>
    <dgm:cxn modelId="{3701108B-A5FF-40A9-8A85-6DB373DE892D}" type="presParOf" srcId="{7373E69E-6AA1-4A59-AF66-DACD56BD97DF}" destId="{9458A4D4-2559-43D3-AB27-11E042A42971}" srcOrd="12" destOrd="0" presId="urn:microsoft.com/office/officeart/2005/8/layout/bProcess4"/>
    <dgm:cxn modelId="{CE5ABDB3-F7B9-4386-A421-C89DD8AF34D2}" type="presParOf" srcId="{9458A4D4-2559-43D3-AB27-11E042A42971}" destId="{97503FD8-7F3A-498F-B0BF-4C3CA1A03986}" srcOrd="0" destOrd="0" presId="urn:microsoft.com/office/officeart/2005/8/layout/bProcess4"/>
    <dgm:cxn modelId="{964D30AB-3B02-4017-9720-248D6893E878}" type="presParOf" srcId="{9458A4D4-2559-43D3-AB27-11E042A42971}" destId="{402A1EFC-075C-4778-870C-802E0420798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AFEA9-5F21-4C32-AFCD-8F1E3FFCAD4D}">
      <dsp:nvSpPr>
        <dsp:cNvPr id="0" name=""/>
        <dsp:cNvSpPr/>
      </dsp:nvSpPr>
      <dsp:spPr>
        <a:xfrm rot="5400000">
          <a:off x="1195642" y="913424"/>
          <a:ext cx="1429708" cy="1723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D52B9-019B-430E-99A7-E14D37765FB9}">
      <dsp:nvSpPr>
        <dsp:cNvPr id="0" name=""/>
        <dsp:cNvSpPr/>
      </dsp:nvSpPr>
      <dsp:spPr>
        <a:xfrm>
          <a:off x="1523985" y="173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Setting parameters</a:t>
          </a:r>
        </a:p>
      </dsp:txBody>
      <dsp:txXfrm>
        <a:off x="1557645" y="33833"/>
        <a:ext cx="1848097" cy="1081930"/>
      </dsp:txXfrm>
    </dsp:sp>
    <dsp:sp modelId="{CF48C338-5A4E-46F5-9A56-ABE177386630}">
      <dsp:nvSpPr>
        <dsp:cNvPr id="0" name=""/>
        <dsp:cNvSpPr/>
      </dsp:nvSpPr>
      <dsp:spPr>
        <a:xfrm rot="5400000">
          <a:off x="1195642" y="2349988"/>
          <a:ext cx="1429708" cy="172387"/>
        </a:xfrm>
        <a:prstGeom prst="rect">
          <a:avLst/>
        </a:prstGeom>
        <a:solidFill>
          <a:schemeClr val="accent3">
            <a:hueOff val="239601"/>
            <a:satOff val="-1451"/>
            <a:lumOff val="1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4E1E6-A479-4161-806B-68914F119E74}">
      <dsp:nvSpPr>
        <dsp:cNvPr id="0" name=""/>
        <dsp:cNvSpPr/>
      </dsp:nvSpPr>
      <dsp:spPr>
        <a:xfrm>
          <a:off x="1523985" y="1436737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199668"/>
            <a:satOff val="-1209"/>
            <a:lumOff val="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Define path</a:t>
          </a:r>
        </a:p>
      </dsp:txBody>
      <dsp:txXfrm>
        <a:off x="1557645" y="1470397"/>
        <a:ext cx="1848097" cy="1081930"/>
      </dsp:txXfrm>
    </dsp:sp>
    <dsp:sp modelId="{E1307C7A-24FF-4BF7-8C2A-86AD917ACAEA}">
      <dsp:nvSpPr>
        <dsp:cNvPr id="0" name=""/>
        <dsp:cNvSpPr/>
      </dsp:nvSpPr>
      <dsp:spPr>
        <a:xfrm>
          <a:off x="1913924" y="3068270"/>
          <a:ext cx="2540650" cy="172387"/>
        </a:xfrm>
        <a:prstGeom prst="rect">
          <a:avLst/>
        </a:prstGeom>
        <a:solidFill>
          <a:schemeClr val="accent3">
            <a:hueOff val="479202"/>
            <a:satOff val="-2902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50140-67F8-4A31-98CD-727E377E2573}">
      <dsp:nvSpPr>
        <dsp:cNvPr id="0" name=""/>
        <dsp:cNvSpPr/>
      </dsp:nvSpPr>
      <dsp:spPr>
        <a:xfrm>
          <a:off x="1523985" y="2873300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399335"/>
            <a:satOff val="-2418"/>
            <a:lumOff val="28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Optimize path to boundary conditions</a:t>
          </a:r>
        </a:p>
      </dsp:txBody>
      <dsp:txXfrm>
        <a:off x="1557645" y="2906960"/>
        <a:ext cx="1848097" cy="1081930"/>
      </dsp:txXfrm>
    </dsp:sp>
    <dsp:sp modelId="{3A59D725-36D8-46F1-BDBE-95A00E4F6048}">
      <dsp:nvSpPr>
        <dsp:cNvPr id="0" name=""/>
        <dsp:cNvSpPr/>
      </dsp:nvSpPr>
      <dsp:spPr>
        <a:xfrm rot="16200000">
          <a:off x="3380272" y="1987112"/>
          <a:ext cx="2155459" cy="172387"/>
        </a:xfrm>
        <a:prstGeom prst="rect">
          <a:avLst/>
        </a:prstGeom>
        <a:solidFill>
          <a:schemeClr val="accent3">
            <a:hueOff val="718803"/>
            <a:satOff val="-4353"/>
            <a:lumOff val="5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87EA4-3C35-42D4-A830-91138DD78F70}">
      <dsp:nvSpPr>
        <dsp:cNvPr id="0" name=""/>
        <dsp:cNvSpPr/>
      </dsp:nvSpPr>
      <dsp:spPr>
        <a:xfrm>
          <a:off x="4071491" y="2873300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599003"/>
            <a:satOff val="-3627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Set up structural model</a:t>
          </a:r>
        </a:p>
      </dsp:txBody>
      <dsp:txXfrm>
        <a:off x="4105151" y="2906960"/>
        <a:ext cx="1848097" cy="1081930"/>
      </dsp:txXfrm>
    </dsp:sp>
    <dsp:sp modelId="{1530E53F-D8EE-41B5-BEFA-435406303B36}">
      <dsp:nvSpPr>
        <dsp:cNvPr id="0" name=""/>
        <dsp:cNvSpPr/>
      </dsp:nvSpPr>
      <dsp:spPr>
        <a:xfrm rot="21572386">
          <a:off x="4461389" y="895814"/>
          <a:ext cx="2524890" cy="172387"/>
        </a:xfrm>
        <a:prstGeom prst="rect">
          <a:avLst/>
        </a:prstGeom>
        <a:solidFill>
          <a:schemeClr val="accent3">
            <a:hueOff val="958404"/>
            <a:satOff val="-5804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83127-54C2-4C78-85CE-E84B9E19728D}">
      <dsp:nvSpPr>
        <dsp:cNvPr id="0" name=""/>
        <dsp:cNvSpPr/>
      </dsp:nvSpPr>
      <dsp:spPr>
        <a:xfrm>
          <a:off x="4071491" y="710985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798670"/>
            <a:satOff val="-4837"/>
            <a:lumOff val="57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Implement path into model</a:t>
          </a:r>
        </a:p>
      </dsp:txBody>
      <dsp:txXfrm>
        <a:off x="4105151" y="744645"/>
        <a:ext cx="1848097" cy="1081930"/>
      </dsp:txXfrm>
    </dsp:sp>
    <dsp:sp modelId="{8D7D8622-7B01-424D-90DC-901B95713E28}">
      <dsp:nvSpPr>
        <dsp:cNvPr id="0" name=""/>
        <dsp:cNvSpPr/>
      </dsp:nvSpPr>
      <dsp:spPr>
        <a:xfrm rot="5407010">
          <a:off x="5894343" y="1975344"/>
          <a:ext cx="2179347" cy="172387"/>
        </a:xfrm>
        <a:prstGeom prst="rect">
          <a:avLst/>
        </a:prstGeom>
        <a:solidFill>
          <a:schemeClr val="accent3">
            <a:hueOff val="1198005"/>
            <a:satOff val="-7255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856D9-3788-445F-A6FB-4531781422C9}">
      <dsp:nvSpPr>
        <dsp:cNvPr id="0" name=""/>
        <dsp:cNvSpPr/>
      </dsp:nvSpPr>
      <dsp:spPr>
        <a:xfrm>
          <a:off x="6599727" y="687276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998337"/>
            <a:satOff val="-6046"/>
            <a:lumOff val="71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Run optimizer based on structural performance</a:t>
          </a:r>
        </a:p>
      </dsp:txBody>
      <dsp:txXfrm>
        <a:off x="6633387" y="720936"/>
        <a:ext cx="1848097" cy="1081930"/>
      </dsp:txXfrm>
    </dsp:sp>
    <dsp:sp modelId="{402A1EFC-075C-4778-870C-802E04207985}">
      <dsp:nvSpPr>
        <dsp:cNvPr id="0" name=""/>
        <dsp:cNvSpPr/>
      </dsp:nvSpPr>
      <dsp:spPr>
        <a:xfrm>
          <a:off x="6595284" y="2873474"/>
          <a:ext cx="1915417" cy="1149250"/>
        </a:xfrm>
        <a:prstGeom prst="roundRect">
          <a:avLst>
            <a:gd name="adj" fmla="val 10000"/>
          </a:avLst>
        </a:prstGeom>
        <a:solidFill>
          <a:schemeClr val="accent3">
            <a:hueOff val="1198005"/>
            <a:satOff val="-7255"/>
            <a:lumOff val="86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Choose optimal design</a:t>
          </a:r>
        </a:p>
      </dsp:txBody>
      <dsp:txXfrm>
        <a:off x="6628944" y="2907134"/>
        <a:ext cx="1848097" cy="1081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6FB61-2459-4C89-9200-31FFBC98CD1C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88327-140B-446C-9576-AEC127939D0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2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88327-140B-446C-9576-AEC127939D0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3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6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84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4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ED8F1E-D8E2-444A-BE2C-DD042062FF34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3FD58A3-A474-4E5D-BDBD-79C5058823D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40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AA0A-3EE0-14A8-FC7A-E51C02DB3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Upcycling steel with additive manufacturing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BDC36-C8AF-73AA-B4E3-89AB8D27F2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For a more sustainable future</a:t>
            </a:r>
          </a:p>
        </p:txBody>
      </p:sp>
    </p:spTree>
    <p:extLst>
      <p:ext uri="{BB962C8B-B14F-4D97-AF65-F5344CB8AC3E}">
        <p14:creationId xmlns:p14="http://schemas.microsoft.com/office/powerpoint/2010/main" val="237160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F88-6A95-04B7-7868-5D4B3E4A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View</a:t>
            </a:r>
            <a:endParaRPr lang="LID4096" dirty="0"/>
          </a:p>
        </p:txBody>
      </p:sp>
      <p:pic>
        <p:nvPicPr>
          <p:cNvPr id="6" name="Content Placeholder 5" descr="A close-up of a pencil&#10;&#10;Description automatically generated">
            <a:extLst>
              <a:ext uri="{FF2B5EF4-FFF2-40B4-BE49-F238E27FC236}">
                <a16:creationId xmlns:a16="http://schemas.microsoft.com/office/drawing/2014/main" id="{2BE3D780-F945-0CBB-86D0-105E87E42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414" y="1888805"/>
            <a:ext cx="6041489" cy="3398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EA432-3B6B-1A14-6232-7ECEB256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97" y="2274792"/>
            <a:ext cx="4578281" cy="29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5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8EF4-134A-C7A4-77A1-BF4BF027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yellow and black robotic arm&#10;&#10;Description automatically generated">
            <a:extLst>
              <a:ext uri="{FF2B5EF4-FFF2-40B4-BE49-F238E27FC236}">
                <a16:creationId xmlns:a16="http://schemas.microsoft.com/office/drawing/2014/main" id="{E9FD5041-2046-7723-020D-4FF8EADA3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786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5E92-99C2-D2E1-3803-B275AB4E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6BD2-E813-A8B6-F4E5-A9D5EDB43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AMI team – Additive Manufacturing Intelligence</a:t>
            </a:r>
          </a:p>
          <a:p>
            <a:pPr lvl="1"/>
            <a:r>
              <a:rPr lang="en-GB"/>
              <a:t>Ethan</a:t>
            </a:r>
          </a:p>
          <a:p>
            <a:pPr lvl="1"/>
            <a:r>
              <a:rPr lang="en-GB"/>
              <a:t>Thomas</a:t>
            </a:r>
          </a:p>
          <a:p>
            <a:pPr lvl="1"/>
            <a:r>
              <a:rPr lang="en-GB"/>
              <a:t>Knut</a:t>
            </a:r>
          </a:p>
          <a:p>
            <a:pPr lvl="1"/>
            <a:r>
              <a:rPr lang="en-GB"/>
              <a:t>Vera</a:t>
            </a:r>
          </a:p>
        </p:txBody>
      </p:sp>
      <p:pic>
        <p:nvPicPr>
          <p:cNvPr id="2050" name="Picture 2" descr="Collaboration by Pradeep on Dribbble">
            <a:extLst>
              <a:ext uri="{FF2B5EF4-FFF2-40B4-BE49-F238E27FC236}">
                <a16:creationId xmlns:a16="http://schemas.microsoft.com/office/drawing/2014/main" id="{F3F6378F-5A57-B9C1-DF06-CF3A151D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580" y="2242019"/>
            <a:ext cx="4836100" cy="36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3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55A0-CB67-71B7-4180-95ABEF73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363"/>
            <a:ext cx="10515600" cy="669348"/>
          </a:xfrm>
        </p:spPr>
        <p:txBody>
          <a:bodyPr>
            <a:normAutofit fontScale="90000"/>
          </a:bodyPr>
          <a:lstStyle/>
          <a:p>
            <a:r>
              <a:rPr lang="en-GB"/>
              <a:t>Design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1FAD3B-967E-4888-5539-B6D30929F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750889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262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4662-4429-7FC5-3727-C82A9B34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840"/>
            <a:ext cx="10515600" cy="621525"/>
          </a:xfrm>
        </p:spPr>
        <p:txBody>
          <a:bodyPr>
            <a:normAutofit fontScale="90000"/>
          </a:bodyPr>
          <a:lstStyle/>
          <a:p>
            <a:r>
              <a:rPr lang="en-GB"/>
              <a:t>Reclaimed and reinforced steel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4869A-062E-5572-0F65-1B60CC66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8" y="1838036"/>
            <a:ext cx="10515600" cy="4234420"/>
          </a:xfrm>
        </p:spPr>
        <p:txBody>
          <a:bodyPr/>
          <a:lstStyle/>
          <a:p>
            <a:r>
              <a:rPr lang="en-GB"/>
              <a:t>All steel is reclaimed</a:t>
            </a:r>
          </a:p>
          <a:p>
            <a:r>
              <a:rPr lang="en-GB"/>
              <a:t>Reinforced, strengthened with additive manufacturing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37FB7-D00A-695E-5C2C-9B59BC6C0E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98" y="3141939"/>
            <a:ext cx="5767883" cy="2707561"/>
          </a:xfrm>
          <a:prstGeom prst="rect">
            <a:avLst/>
          </a:prstGeom>
        </p:spPr>
      </p:pic>
      <p:pic>
        <p:nvPicPr>
          <p:cNvPr id="6" name="Picture 2" descr="Foster + Partners 3D print world's first steel truss | Archello">
            <a:extLst>
              <a:ext uri="{FF2B5EF4-FFF2-40B4-BE49-F238E27FC236}">
                <a16:creationId xmlns:a16="http://schemas.microsoft.com/office/drawing/2014/main" id="{797911BA-9F57-D32F-3D89-73FAB083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841" y="3247445"/>
            <a:ext cx="3872026" cy="21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8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4662-4429-7FC5-3727-C82A9B34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8" y="361093"/>
            <a:ext cx="10515600" cy="621525"/>
          </a:xfrm>
        </p:spPr>
        <p:txBody>
          <a:bodyPr>
            <a:normAutofit fontScale="90000"/>
          </a:bodyPr>
          <a:lstStyle/>
          <a:p>
            <a:r>
              <a:rPr lang="en-GB" dirty="0"/>
              <a:t>Community and AI Driven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37D3E-6104-8BCA-EDAC-5AB83BC086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579" y="784723"/>
            <a:ext cx="2476860" cy="1350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74C03-D3F8-9A22-738E-90120B5D2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580" y="2217081"/>
            <a:ext cx="2567447" cy="1350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AF04F-CCC1-09A2-E7D7-6E7762445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580" y="3555781"/>
            <a:ext cx="2567448" cy="1328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876003-3456-9E8F-AA22-E0106CF276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579" y="4883897"/>
            <a:ext cx="2567447" cy="1338584"/>
          </a:xfrm>
          <a:prstGeom prst="rect">
            <a:avLst/>
          </a:prstGeom>
        </p:spPr>
      </p:pic>
      <p:pic>
        <p:nvPicPr>
          <p:cNvPr id="1026" name="Picture 2" descr="Premium Vector | Bridge sketch, flat vector, isolate on ...">
            <a:extLst>
              <a:ext uri="{FF2B5EF4-FFF2-40B4-BE49-F238E27FC236}">
                <a16:creationId xmlns:a16="http://schemas.microsoft.com/office/drawing/2014/main" id="{AB889433-4574-9E9D-C262-A4CCD5FA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55" y="2355939"/>
            <a:ext cx="1601716" cy="10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Bridge Scenery with pencil step by step, Pencil drawing for  beginners">
            <a:extLst>
              <a:ext uri="{FF2B5EF4-FFF2-40B4-BE49-F238E27FC236}">
                <a16:creationId xmlns:a16="http://schemas.microsoft.com/office/drawing/2014/main" id="{B45D50F4-3562-7C7C-6729-2165C2FA4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620" y="3751067"/>
            <a:ext cx="1698385" cy="10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dge sketches 4 business | sketches, bridge drawing ...">
            <a:extLst>
              <a:ext uri="{FF2B5EF4-FFF2-40B4-BE49-F238E27FC236}">
                <a16:creationId xmlns:a16="http://schemas.microsoft.com/office/drawing/2014/main" id="{63DF5FCA-6633-A443-4911-5A484B4D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4048" y="2217081"/>
            <a:ext cx="2120660" cy="14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lds Drawingthe Bridge Over River Stock Illustration 253439308 |  Shutterstock">
            <a:extLst>
              <a:ext uri="{FF2B5EF4-FFF2-40B4-BE49-F238E27FC236}">
                <a16:creationId xmlns:a16="http://schemas.microsoft.com/office/drawing/2014/main" id="{443DE560-EB87-4ECD-27FD-75306AEDB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5298" y="3703375"/>
            <a:ext cx="1495469" cy="105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rvey Icon Vector Art, Icons, and Graphics for Free Download">
            <a:extLst>
              <a:ext uri="{FF2B5EF4-FFF2-40B4-BE49-F238E27FC236}">
                <a16:creationId xmlns:a16="http://schemas.microsoft.com/office/drawing/2014/main" id="{018F9E6D-6232-D8B9-652B-9B1071BD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96" y="5090713"/>
            <a:ext cx="870631" cy="8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8 Townhall Vector Images | Depositphotos">
            <a:extLst>
              <a:ext uri="{FF2B5EF4-FFF2-40B4-BE49-F238E27FC236}">
                <a16:creationId xmlns:a16="http://schemas.microsoft.com/office/drawing/2014/main" id="{9A04D3E5-76AB-5D8D-9B08-5D64F3A0F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57"/>
          <a:stretch/>
        </p:blipFill>
        <p:spPr bwMode="auto">
          <a:xfrm>
            <a:off x="2072103" y="4996634"/>
            <a:ext cx="1148087" cy="11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ificial Intelligence Logo Vector Art, Icons, and Graphics for Free  Download">
            <a:extLst>
              <a:ext uri="{FF2B5EF4-FFF2-40B4-BE49-F238E27FC236}">
                <a16:creationId xmlns:a16="http://schemas.microsoft.com/office/drawing/2014/main" id="{51246E12-6CF6-59ED-BA24-8B43673D9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856" y="26381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CA8311-8B59-FFE5-AC8D-A6D59C83CBC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8" y="1172072"/>
            <a:ext cx="2218364" cy="11247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02A7AE-12FE-96BF-F3AF-5AE039065DB6}"/>
              </a:ext>
            </a:extLst>
          </p:cNvPr>
          <p:cNvCxnSpPr/>
          <p:nvPr/>
        </p:nvCxnSpPr>
        <p:spPr>
          <a:xfrm>
            <a:off x="4144710" y="3410125"/>
            <a:ext cx="12904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C4075E-CBE9-4B49-F019-095B90CCB109}"/>
              </a:ext>
            </a:extLst>
          </p:cNvPr>
          <p:cNvCxnSpPr/>
          <p:nvPr/>
        </p:nvCxnSpPr>
        <p:spPr>
          <a:xfrm>
            <a:off x="7657032" y="3429000"/>
            <a:ext cx="12904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3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428D94B9-DAFF-FE22-AEA6-0454239B0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74" y="289386"/>
            <a:ext cx="11891051" cy="5757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61F61-5D32-0036-E9FF-0DDDF8E87892}"/>
              </a:ext>
            </a:extLst>
          </p:cNvPr>
          <p:cNvSpPr txBox="1"/>
          <p:nvPr/>
        </p:nvSpPr>
        <p:spPr>
          <a:xfrm>
            <a:off x="869958" y="1054325"/>
            <a:ext cx="5359926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1400"/>
              <a:t>Path Layout:</a:t>
            </a:r>
          </a:p>
          <a:p>
            <a:pPr marL="285750" indent="-285750">
              <a:buFontTx/>
              <a:buChar char="-"/>
            </a:pPr>
            <a:r>
              <a:rPr lang="en-GB" sz="1400"/>
              <a:t>Entrance position</a:t>
            </a:r>
          </a:p>
          <a:p>
            <a:pPr marL="285750" indent="-285750">
              <a:buFontTx/>
              <a:buChar char="-"/>
            </a:pPr>
            <a:r>
              <a:rPr lang="en-GB" sz="1400"/>
              <a:t>Pillar distribution</a:t>
            </a:r>
          </a:p>
          <a:p>
            <a:pPr marL="285750" indent="-285750">
              <a:buFontTx/>
              <a:buChar char="-"/>
            </a:pPr>
            <a:r>
              <a:rPr lang="en-GB" sz="1400"/>
              <a:t>Height at intersection point</a:t>
            </a:r>
          </a:p>
          <a:p>
            <a:endParaRPr lang="en-GB" sz="1400"/>
          </a:p>
          <a:p>
            <a:r>
              <a:rPr lang="en-GB" sz="1400"/>
              <a:t>Structural:</a:t>
            </a:r>
          </a:p>
          <a:p>
            <a:pPr marL="285750" indent="-285750">
              <a:buFontTx/>
              <a:buChar char="-"/>
            </a:pPr>
            <a:r>
              <a:rPr lang="en-GB" sz="1400"/>
              <a:t>Cross-sections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r>
              <a:rPr lang="en-US" sz="1400"/>
              <a:t>Constraints:</a:t>
            </a:r>
          </a:p>
          <a:p>
            <a:pPr marL="285750" indent="-285750">
              <a:buFontTx/>
              <a:buChar char="-"/>
            </a:pPr>
            <a:r>
              <a:rPr lang="en-US" sz="1400"/>
              <a:t>Path inclination</a:t>
            </a:r>
          </a:p>
          <a:p>
            <a:pPr marL="285750" indent="-285750">
              <a:buFontTx/>
              <a:buChar char="-"/>
            </a:pPr>
            <a:r>
              <a:rPr lang="en-US" sz="1400"/>
              <a:t>Road clear height</a:t>
            </a:r>
          </a:p>
          <a:p>
            <a:pPr marL="285750" indent="-285750">
              <a:buFontTx/>
              <a:buChar char="-"/>
            </a:pPr>
            <a:r>
              <a:rPr lang="en-US" sz="1400"/>
              <a:t>River clear height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82476-FF38-D100-399A-17582643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8" y="361093"/>
            <a:ext cx="10515600" cy="621525"/>
          </a:xfrm>
        </p:spPr>
        <p:txBody>
          <a:bodyPr>
            <a:normAutofit fontScale="90000"/>
          </a:bodyPr>
          <a:lstStyle/>
          <a:p>
            <a:r>
              <a:rPr lang="en-GB"/>
              <a:t>Optimisation</a:t>
            </a:r>
          </a:p>
        </p:txBody>
      </p:sp>
    </p:spTree>
    <p:extLst>
      <p:ext uri="{BB962C8B-B14F-4D97-AF65-F5344CB8AC3E}">
        <p14:creationId xmlns:p14="http://schemas.microsoft.com/office/powerpoint/2010/main" val="22436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5559-4B04-6AFE-A388-5A315CCA4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Exploration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836FA704-574B-CD0F-3017-03C467DCD7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5796" y="1836323"/>
            <a:ext cx="7500408" cy="4296120"/>
          </a:xfrm>
        </p:spPr>
      </p:pic>
    </p:spTree>
    <p:extLst>
      <p:ext uri="{BB962C8B-B14F-4D97-AF65-F5344CB8AC3E}">
        <p14:creationId xmlns:p14="http://schemas.microsoft.com/office/powerpoint/2010/main" val="2891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E9A6-6CF8-5975-8266-4F1BAC0D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D86D6-EC85-5E1D-B3FC-4E6CB0FD2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037FA-7A95-D578-4831-C0AB15B572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123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EC1474-5B59-9F68-3356-05C95C233F8D}"/>
              </a:ext>
            </a:extLst>
          </p:cNvPr>
          <p:cNvSpPr txBox="1">
            <a:spLocks/>
          </p:cNvSpPr>
          <p:nvPr/>
        </p:nvSpPr>
        <p:spPr>
          <a:xfrm>
            <a:off x="869958" y="361093"/>
            <a:ext cx="10515600" cy="621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Optimised Path</a:t>
            </a:r>
          </a:p>
        </p:txBody>
      </p:sp>
    </p:spTree>
    <p:extLst>
      <p:ext uri="{BB962C8B-B14F-4D97-AF65-F5344CB8AC3E}">
        <p14:creationId xmlns:p14="http://schemas.microsoft.com/office/powerpoint/2010/main" val="32598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FF1AA-10D5-9FEE-863B-2F4BB1FEFE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60"/>
            <a:ext cx="12192000" cy="61795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F8385F-9F08-8C7E-6EB4-6D96E42868F2}"/>
              </a:ext>
            </a:extLst>
          </p:cNvPr>
          <p:cNvSpPr txBox="1">
            <a:spLocks/>
          </p:cNvSpPr>
          <p:nvPr/>
        </p:nvSpPr>
        <p:spPr>
          <a:xfrm>
            <a:off x="869958" y="361093"/>
            <a:ext cx="10515600" cy="621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22044775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44b019-50ff-498e-936a-cd850c4e7332" xsi:nil="true"/>
    <lcf76f155ced4ddcb4097134ff3c332f xmlns="08f9dede-4ef5-4acf-b6f1-0994948b98c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A413D6D5B4EAE9878020F158187" ma:contentTypeVersion="11" ma:contentTypeDescription="Een nieuw document maken." ma:contentTypeScope="" ma:versionID="d077ca5e5c3ee800806a613ddff040cd">
  <xsd:schema xmlns:xsd="http://www.w3.org/2001/XMLSchema" xmlns:xs="http://www.w3.org/2001/XMLSchema" xmlns:p="http://schemas.microsoft.com/office/2006/metadata/properties" xmlns:ns2="08f9dede-4ef5-4acf-b6f1-0994948b98c8" xmlns:ns3="af44b019-50ff-498e-936a-cd850c4e7332" targetNamespace="http://schemas.microsoft.com/office/2006/metadata/properties" ma:root="true" ma:fieldsID="304b003ba2d69cf02e8ae33e6c06815a" ns2:_="" ns3:_="">
    <xsd:import namespace="08f9dede-4ef5-4acf-b6f1-0994948b98c8"/>
    <xsd:import namespace="af44b019-50ff-498e-936a-cd850c4e73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9dede-4ef5-4acf-b6f1-0994948b98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cf6ea871-9081-437a-9732-068a9137b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4b019-50ff-498e-936a-cd850c4e733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17a1f84-57aa-4218-b1b9-499f1cf8fe27}" ma:internalName="TaxCatchAll" ma:showField="CatchAllData" ma:web="af44b019-50ff-498e-936a-cd850c4e73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78CEA3-EFC1-462A-AB41-3E3071BDC395}">
  <ds:schemaRefs>
    <ds:schemaRef ds:uri="08f9dede-4ef5-4acf-b6f1-0994948b98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f44b019-50ff-498e-936a-cd850c4e7332"/>
  </ds:schemaRefs>
</ds:datastoreItem>
</file>

<file path=customXml/itemProps2.xml><?xml version="1.0" encoding="utf-8"?>
<ds:datastoreItem xmlns:ds="http://schemas.openxmlformats.org/officeDocument/2006/customXml" ds:itemID="{E328EBBF-8FD1-4EB8-AB16-0645C0797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f9dede-4ef5-4acf-b6f1-0994948b98c8"/>
    <ds:schemaRef ds:uri="af44b019-50ff-498e-936a-cd850c4e73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0D108D-9B4E-4B2C-B1B6-7F10A9AF50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</TotalTime>
  <Words>103</Words>
  <Application>Microsoft Macintosh PowerPoint</Application>
  <PresentationFormat>Breedbeeld</PresentationFormat>
  <Paragraphs>42</Paragraphs>
  <Slides>11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Retrospect</vt:lpstr>
      <vt:lpstr>Upcycling steel with additive manufacturing</vt:lpstr>
      <vt:lpstr>The Team</vt:lpstr>
      <vt:lpstr>Design Process</vt:lpstr>
      <vt:lpstr>Reclaimed and reinforced steel</vt:lpstr>
      <vt:lpstr>Community and AI Driven Design</vt:lpstr>
      <vt:lpstr>Optimisation</vt:lpstr>
      <vt:lpstr>Design Exploration</vt:lpstr>
      <vt:lpstr>PowerPoint-presentatie</vt:lpstr>
      <vt:lpstr>PowerPoint-presentatie</vt:lpstr>
      <vt:lpstr>Detailed View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Kerber</dc:creator>
  <cp:lastModifiedBy>Arend Dolsma</cp:lastModifiedBy>
  <cp:revision>3</cp:revision>
  <dcterms:created xsi:type="dcterms:W3CDTF">2023-10-03T07:38:37Z</dcterms:created>
  <dcterms:modified xsi:type="dcterms:W3CDTF">2023-10-10T17:37:36Z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0x010100E6850A413D6D5B4EAE9878020F158187</vt:lpwstr>
  </property>
</Properties>
</file>